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FF8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683" autoAdjust="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61" name="Freeform 17" descr="CITTEXT"/>
            <p:cNvSpPr>
              <a:spLocks/>
            </p:cNvSpPr>
            <p:nvPr/>
          </p:nvSpPr>
          <p:spPr bwMode="auto">
            <a:xfrm>
              <a:off x="0" y="0"/>
              <a:ext cx="1824" cy="4320"/>
            </a:xfrm>
            <a:custGeom>
              <a:avLst/>
              <a:gdLst>
                <a:gd name="T0" fmla="*/ 0 w 1824"/>
                <a:gd name="T1" fmla="*/ 3840 h 3840"/>
                <a:gd name="T2" fmla="*/ 0 w 1824"/>
                <a:gd name="T3" fmla="*/ 0 h 3840"/>
                <a:gd name="T4" fmla="*/ 1824 w 1824"/>
                <a:gd name="T5" fmla="*/ 0 h 3840"/>
                <a:gd name="T6" fmla="*/ 583 w 1824"/>
                <a:gd name="T7" fmla="*/ 3840 h 3840"/>
                <a:gd name="T8" fmla="*/ 0 w 1824"/>
                <a:gd name="T9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4" h="3840">
                  <a:moveTo>
                    <a:pt x="0" y="3840"/>
                  </a:moveTo>
                  <a:lnTo>
                    <a:pt x="0" y="0"/>
                  </a:lnTo>
                  <a:lnTo>
                    <a:pt x="1824" y="0"/>
                  </a:lnTo>
                  <a:cubicBezTo>
                    <a:pt x="74" y="1204"/>
                    <a:pt x="465" y="3655"/>
                    <a:pt x="583" y="3840"/>
                  </a:cubicBezTo>
                  <a:cubicBezTo>
                    <a:pt x="291" y="3840"/>
                    <a:pt x="0" y="3840"/>
                    <a:pt x="0" y="384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ltGray">
            <a:xfrm>
              <a:off x="1008" y="0"/>
              <a:ext cx="4752" cy="2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152" name="Picture 8" descr="CITBAN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6" r="5334" b="86667"/>
            <a:stretch>
              <a:fillRect/>
            </a:stretch>
          </p:blipFill>
          <p:spPr bwMode="auto">
            <a:xfrm>
              <a:off x="1584" y="0"/>
              <a:ext cx="4176" cy="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1008" y="240"/>
              <a:ext cx="4752" cy="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64" name="Group 20"/>
            <p:cNvGrpSpPr>
              <a:grpSpLocks/>
            </p:cNvGrpSpPr>
            <p:nvPr userDrawn="1"/>
          </p:nvGrpSpPr>
          <p:grpSpPr bwMode="auto">
            <a:xfrm>
              <a:off x="0" y="2256"/>
              <a:ext cx="3642" cy="94"/>
              <a:chOff x="0" y="2256"/>
              <a:chExt cx="3642" cy="94"/>
            </a:xfrm>
          </p:grpSpPr>
          <p:sp>
            <p:nvSpPr>
              <p:cNvPr id="6154" name="Freeform 10"/>
              <p:cNvSpPr>
                <a:spLocks/>
              </p:cNvSpPr>
              <p:nvPr/>
            </p:nvSpPr>
            <p:spPr bwMode="auto">
              <a:xfrm>
                <a:off x="0" y="2310"/>
                <a:ext cx="3642" cy="1"/>
              </a:xfrm>
              <a:custGeom>
                <a:avLst/>
                <a:gdLst>
                  <a:gd name="T0" fmla="*/ 0 w 3642"/>
                  <a:gd name="T1" fmla="*/ 0 h 1"/>
                  <a:gd name="T2" fmla="*/ 3642 w 364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42" h="1">
                    <a:moveTo>
                      <a:pt x="0" y="0"/>
                    </a:moveTo>
                    <a:lnTo>
                      <a:pt x="3642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59" name="Group 15"/>
              <p:cNvGrpSpPr>
                <a:grpSpLocks/>
              </p:cNvGrpSpPr>
              <p:nvPr/>
            </p:nvGrpSpPr>
            <p:grpSpPr bwMode="auto">
              <a:xfrm>
                <a:off x="960" y="2256"/>
                <a:ext cx="1678" cy="94"/>
                <a:chOff x="419" y="1193"/>
                <a:chExt cx="1678" cy="94"/>
              </a:xfrm>
            </p:grpSpPr>
            <p:sp>
              <p:nvSpPr>
                <p:cNvPr id="6155" name="Oval 11"/>
                <p:cNvSpPr>
                  <a:spLocks noChangeArrowheads="1"/>
                </p:cNvSpPr>
                <p:nvPr userDrawn="1"/>
              </p:nvSpPr>
              <p:spPr bwMode="auto">
                <a:xfrm>
                  <a:off x="419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CC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6" name="Oval 12"/>
                <p:cNvSpPr>
                  <a:spLocks noChangeArrowheads="1"/>
                </p:cNvSpPr>
                <p:nvPr userDrawn="1"/>
              </p:nvSpPr>
              <p:spPr bwMode="auto">
                <a:xfrm>
                  <a:off x="947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CC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7" name="Oval 13"/>
                <p:cNvSpPr>
                  <a:spLocks noChangeArrowheads="1"/>
                </p:cNvSpPr>
                <p:nvPr userDrawn="1"/>
              </p:nvSpPr>
              <p:spPr bwMode="auto">
                <a:xfrm>
                  <a:off x="1475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CC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8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2003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CC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D6F478-F073-4364-B1FF-F58D6B1C0E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6DC74-AE03-4901-897A-449BCDAA1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39F13-6780-48BF-A46A-FE685468E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8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4175-3A1F-4228-95BC-EF208BB71F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24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2E897-85FD-4539-A30B-46F289459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91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750D9-9E30-46E2-895A-02C7EEF18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94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09E5-A594-4146-88C5-05D9F6268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56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27B55-D3F6-4DD8-BE84-5D372A92F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50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C25F-50C8-4BA0-8C6A-3AED7460FE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39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B9E80-97F5-46B4-8700-94D669B09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35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A8D38-2DFB-415B-9EC9-91CDC5B855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4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152400" y="0"/>
            <a:ext cx="8991600" cy="6858000"/>
            <a:chOff x="96" y="0"/>
            <a:chExt cx="5664" cy="4320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ltGray">
            <a:xfrm>
              <a:off x="1008" y="0"/>
              <a:ext cx="4752" cy="2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2" name="Picture 8" descr="CITBANND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6" r="5334" b="86667"/>
            <a:stretch>
              <a:fillRect/>
            </a:stretch>
          </p:blipFill>
          <p:spPr bwMode="auto">
            <a:xfrm>
              <a:off x="1584" y="0"/>
              <a:ext cx="4176" cy="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1008" y="240"/>
              <a:ext cx="4752" cy="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96" y="1248"/>
              <a:ext cx="4320" cy="3072"/>
            </a:xfrm>
            <a:custGeom>
              <a:avLst/>
              <a:gdLst>
                <a:gd name="T0" fmla="*/ 0 w 4320"/>
                <a:gd name="T1" fmla="*/ 3264 h 3264"/>
                <a:gd name="T2" fmla="*/ 0 w 4320"/>
                <a:gd name="T3" fmla="*/ 0 h 3264"/>
                <a:gd name="T4" fmla="*/ 4320 w 4320"/>
                <a:gd name="T5" fmla="*/ 0 h 3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" h="3264">
                  <a:moveTo>
                    <a:pt x="0" y="3264"/>
                  </a:moveTo>
                  <a:lnTo>
                    <a:pt x="0" y="0"/>
                  </a:lnTo>
                  <a:lnTo>
                    <a:pt x="4320" y="0"/>
                  </a:ln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419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947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1475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2003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12AFFECF-1A92-4452-9777-37B4A8A43D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Finding Prime Numbers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Using The Sieve of Eratosthenes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848600" y="152400"/>
            <a:ext cx="1143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>
                <a:latin typeface="Arial" charset="0"/>
              </a:rPr>
              <a:t>Level A – Pg 2</a:t>
            </a:r>
          </a:p>
        </p:txBody>
      </p:sp>
      <p:pic>
        <p:nvPicPr>
          <p:cNvPr id="10245" name="Picture 5" descr="tsclogo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" y="5257800"/>
            <a:ext cx="327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9144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4478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9812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5146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30480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35814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1148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6482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51816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715000" y="1066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9144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14478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19812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13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25146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14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30480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15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35814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41148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46482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18</a:t>
            </a: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51816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19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5715000" y="1600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9144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21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14478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22</a:t>
            </a: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19812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23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25146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30480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25</a:t>
            </a: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35814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26</a:t>
            </a: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41148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27</a:t>
            </a:r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46482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28</a:t>
            </a: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51816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29</a:t>
            </a: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57150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9144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31</a:t>
            </a: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14478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19812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25146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34</a:t>
            </a: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30480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35</a:t>
            </a:r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35814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36</a:t>
            </a: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41148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37</a:t>
            </a: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46482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38</a:t>
            </a:r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51816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39</a:t>
            </a:r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5715000" y="2667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9144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41</a:t>
            </a:r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14478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42</a:t>
            </a: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19812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43</a:t>
            </a:r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25146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44</a:t>
            </a:r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30480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45</a:t>
            </a:r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35814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46</a:t>
            </a: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41148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47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46482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48</a:t>
            </a:r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51816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49</a:t>
            </a:r>
          </a:p>
        </p:txBody>
      </p:sp>
      <p:sp>
        <p:nvSpPr>
          <p:cNvPr id="11330" name="Rectangle 66"/>
          <p:cNvSpPr>
            <a:spLocks noChangeArrowheads="1"/>
          </p:cNvSpPr>
          <p:nvPr/>
        </p:nvSpPr>
        <p:spPr bwMode="auto">
          <a:xfrm>
            <a:off x="5715000" y="3200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1331" name="Rectangle 67"/>
          <p:cNvSpPr>
            <a:spLocks noChangeArrowheads="1"/>
          </p:cNvSpPr>
          <p:nvPr/>
        </p:nvSpPr>
        <p:spPr bwMode="auto">
          <a:xfrm>
            <a:off x="9144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51</a:t>
            </a:r>
          </a:p>
        </p:txBody>
      </p:sp>
      <p:sp>
        <p:nvSpPr>
          <p:cNvPr id="11332" name="Rectangle 68"/>
          <p:cNvSpPr>
            <a:spLocks noChangeArrowheads="1"/>
          </p:cNvSpPr>
          <p:nvPr/>
        </p:nvSpPr>
        <p:spPr bwMode="auto">
          <a:xfrm>
            <a:off x="14478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52</a:t>
            </a:r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19812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25146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54</a:t>
            </a:r>
          </a:p>
        </p:txBody>
      </p: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30480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55</a:t>
            </a:r>
          </a:p>
        </p:txBody>
      </p:sp>
      <p:sp>
        <p:nvSpPr>
          <p:cNvPr id="11336" name="Rectangle 72"/>
          <p:cNvSpPr>
            <a:spLocks noChangeArrowheads="1"/>
          </p:cNvSpPr>
          <p:nvPr/>
        </p:nvSpPr>
        <p:spPr bwMode="auto">
          <a:xfrm>
            <a:off x="35814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56</a:t>
            </a:r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41148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57</a:t>
            </a:r>
          </a:p>
        </p:txBody>
      </p:sp>
      <p:sp>
        <p:nvSpPr>
          <p:cNvPr id="11338" name="Rectangle 74"/>
          <p:cNvSpPr>
            <a:spLocks noChangeArrowheads="1"/>
          </p:cNvSpPr>
          <p:nvPr/>
        </p:nvSpPr>
        <p:spPr bwMode="auto">
          <a:xfrm>
            <a:off x="46482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58</a:t>
            </a:r>
          </a:p>
        </p:txBody>
      </p:sp>
      <p:sp>
        <p:nvSpPr>
          <p:cNvPr id="11339" name="Rectangle 75"/>
          <p:cNvSpPr>
            <a:spLocks noChangeArrowheads="1"/>
          </p:cNvSpPr>
          <p:nvPr/>
        </p:nvSpPr>
        <p:spPr bwMode="auto">
          <a:xfrm>
            <a:off x="51816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59</a:t>
            </a:r>
          </a:p>
        </p:txBody>
      </p:sp>
      <p:sp>
        <p:nvSpPr>
          <p:cNvPr id="11340" name="Rectangle 76"/>
          <p:cNvSpPr>
            <a:spLocks noChangeArrowheads="1"/>
          </p:cNvSpPr>
          <p:nvPr/>
        </p:nvSpPr>
        <p:spPr bwMode="auto">
          <a:xfrm>
            <a:off x="5715000" y="3733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1341" name="Rectangle 77"/>
          <p:cNvSpPr>
            <a:spLocks noChangeArrowheads="1"/>
          </p:cNvSpPr>
          <p:nvPr/>
        </p:nvSpPr>
        <p:spPr bwMode="auto">
          <a:xfrm>
            <a:off x="9144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61</a:t>
            </a:r>
          </a:p>
        </p:txBody>
      </p:sp>
      <p:sp>
        <p:nvSpPr>
          <p:cNvPr id="11342" name="Rectangle 78"/>
          <p:cNvSpPr>
            <a:spLocks noChangeArrowheads="1"/>
          </p:cNvSpPr>
          <p:nvPr/>
        </p:nvSpPr>
        <p:spPr bwMode="auto">
          <a:xfrm>
            <a:off x="14478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62</a:t>
            </a:r>
          </a:p>
        </p:txBody>
      </p:sp>
      <p:sp>
        <p:nvSpPr>
          <p:cNvPr id="11343" name="Rectangle 79"/>
          <p:cNvSpPr>
            <a:spLocks noChangeArrowheads="1"/>
          </p:cNvSpPr>
          <p:nvPr/>
        </p:nvSpPr>
        <p:spPr bwMode="auto">
          <a:xfrm>
            <a:off x="19812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63</a:t>
            </a:r>
          </a:p>
        </p:txBody>
      </p:sp>
      <p:sp>
        <p:nvSpPr>
          <p:cNvPr id="11344" name="Rectangle 80"/>
          <p:cNvSpPr>
            <a:spLocks noChangeArrowheads="1"/>
          </p:cNvSpPr>
          <p:nvPr/>
        </p:nvSpPr>
        <p:spPr bwMode="auto">
          <a:xfrm>
            <a:off x="25146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64</a:t>
            </a:r>
          </a:p>
        </p:txBody>
      </p:sp>
      <p:sp>
        <p:nvSpPr>
          <p:cNvPr id="11345" name="Rectangle 81"/>
          <p:cNvSpPr>
            <a:spLocks noChangeArrowheads="1"/>
          </p:cNvSpPr>
          <p:nvPr/>
        </p:nvSpPr>
        <p:spPr bwMode="auto">
          <a:xfrm>
            <a:off x="30480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65</a:t>
            </a:r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35814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66</a:t>
            </a:r>
          </a:p>
        </p:txBody>
      </p:sp>
      <p:sp>
        <p:nvSpPr>
          <p:cNvPr id="11347" name="Rectangle 83"/>
          <p:cNvSpPr>
            <a:spLocks noChangeArrowheads="1"/>
          </p:cNvSpPr>
          <p:nvPr/>
        </p:nvSpPr>
        <p:spPr bwMode="auto">
          <a:xfrm>
            <a:off x="41148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67</a:t>
            </a:r>
          </a:p>
        </p:txBody>
      </p:sp>
      <p:sp>
        <p:nvSpPr>
          <p:cNvPr id="11348" name="Rectangle 84"/>
          <p:cNvSpPr>
            <a:spLocks noChangeArrowheads="1"/>
          </p:cNvSpPr>
          <p:nvPr/>
        </p:nvSpPr>
        <p:spPr bwMode="auto">
          <a:xfrm>
            <a:off x="46482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68</a:t>
            </a:r>
          </a:p>
        </p:txBody>
      </p:sp>
      <p:sp>
        <p:nvSpPr>
          <p:cNvPr id="11349" name="Rectangle 85"/>
          <p:cNvSpPr>
            <a:spLocks noChangeArrowheads="1"/>
          </p:cNvSpPr>
          <p:nvPr/>
        </p:nvSpPr>
        <p:spPr bwMode="auto">
          <a:xfrm>
            <a:off x="51816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69</a:t>
            </a:r>
          </a:p>
        </p:txBody>
      </p:sp>
      <p:sp>
        <p:nvSpPr>
          <p:cNvPr id="11350" name="Rectangle 86"/>
          <p:cNvSpPr>
            <a:spLocks noChangeArrowheads="1"/>
          </p:cNvSpPr>
          <p:nvPr/>
        </p:nvSpPr>
        <p:spPr bwMode="auto">
          <a:xfrm>
            <a:off x="5715000" y="426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70</a:t>
            </a:r>
          </a:p>
        </p:txBody>
      </p:sp>
      <p:sp>
        <p:nvSpPr>
          <p:cNvPr id="11351" name="Rectangle 87"/>
          <p:cNvSpPr>
            <a:spLocks noChangeArrowheads="1"/>
          </p:cNvSpPr>
          <p:nvPr/>
        </p:nvSpPr>
        <p:spPr bwMode="auto">
          <a:xfrm>
            <a:off x="9144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71</a:t>
            </a:r>
          </a:p>
        </p:txBody>
      </p:sp>
      <p:sp>
        <p:nvSpPr>
          <p:cNvPr id="11352" name="Rectangle 88"/>
          <p:cNvSpPr>
            <a:spLocks noChangeArrowheads="1"/>
          </p:cNvSpPr>
          <p:nvPr/>
        </p:nvSpPr>
        <p:spPr bwMode="auto">
          <a:xfrm>
            <a:off x="14478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72</a:t>
            </a:r>
          </a:p>
        </p:txBody>
      </p:sp>
      <p:sp>
        <p:nvSpPr>
          <p:cNvPr id="11353" name="Rectangle 89"/>
          <p:cNvSpPr>
            <a:spLocks noChangeArrowheads="1"/>
          </p:cNvSpPr>
          <p:nvPr/>
        </p:nvSpPr>
        <p:spPr bwMode="auto">
          <a:xfrm>
            <a:off x="19812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73</a:t>
            </a:r>
          </a:p>
        </p:txBody>
      </p:sp>
      <p:sp>
        <p:nvSpPr>
          <p:cNvPr id="11354" name="Rectangle 90"/>
          <p:cNvSpPr>
            <a:spLocks noChangeArrowheads="1"/>
          </p:cNvSpPr>
          <p:nvPr/>
        </p:nvSpPr>
        <p:spPr bwMode="auto">
          <a:xfrm>
            <a:off x="25146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74</a:t>
            </a:r>
          </a:p>
        </p:txBody>
      </p:sp>
      <p:sp>
        <p:nvSpPr>
          <p:cNvPr id="11355" name="Rectangle 91"/>
          <p:cNvSpPr>
            <a:spLocks noChangeArrowheads="1"/>
          </p:cNvSpPr>
          <p:nvPr/>
        </p:nvSpPr>
        <p:spPr bwMode="auto">
          <a:xfrm>
            <a:off x="30480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75</a:t>
            </a:r>
          </a:p>
        </p:txBody>
      </p:sp>
      <p:sp>
        <p:nvSpPr>
          <p:cNvPr id="11356" name="Rectangle 92"/>
          <p:cNvSpPr>
            <a:spLocks noChangeArrowheads="1"/>
          </p:cNvSpPr>
          <p:nvPr/>
        </p:nvSpPr>
        <p:spPr bwMode="auto">
          <a:xfrm>
            <a:off x="35814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76</a:t>
            </a:r>
          </a:p>
        </p:txBody>
      </p:sp>
      <p:sp>
        <p:nvSpPr>
          <p:cNvPr id="11357" name="Rectangle 93"/>
          <p:cNvSpPr>
            <a:spLocks noChangeArrowheads="1"/>
          </p:cNvSpPr>
          <p:nvPr/>
        </p:nvSpPr>
        <p:spPr bwMode="auto">
          <a:xfrm>
            <a:off x="41148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77</a:t>
            </a:r>
          </a:p>
        </p:txBody>
      </p:sp>
      <p:sp>
        <p:nvSpPr>
          <p:cNvPr id="11358" name="Rectangle 94"/>
          <p:cNvSpPr>
            <a:spLocks noChangeArrowheads="1"/>
          </p:cNvSpPr>
          <p:nvPr/>
        </p:nvSpPr>
        <p:spPr bwMode="auto">
          <a:xfrm>
            <a:off x="46482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78</a:t>
            </a:r>
          </a:p>
        </p:txBody>
      </p:sp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51816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79</a:t>
            </a:r>
          </a:p>
        </p:txBody>
      </p:sp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57150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1361" name="Rectangle 97"/>
          <p:cNvSpPr>
            <a:spLocks noChangeArrowheads="1"/>
          </p:cNvSpPr>
          <p:nvPr/>
        </p:nvSpPr>
        <p:spPr bwMode="auto">
          <a:xfrm>
            <a:off x="9144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81</a:t>
            </a:r>
          </a:p>
        </p:txBody>
      </p:sp>
      <p:sp>
        <p:nvSpPr>
          <p:cNvPr id="11362" name="Rectangle 98"/>
          <p:cNvSpPr>
            <a:spLocks noChangeArrowheads="1"/>
          </p:cNvSpPr>
          <p:nvPr/>
        </p:nvSpPr>
        <p:spPr bwMode="auto">
          <a:xfrm>
            <a:off x="14478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82</a:t>
            </a:r>
          </a:p>
        </p:txBody>
      </p:sp>
      <p:sp>
        <p:nvSpPr>
          <p:cNvPr id="11363" name="Rectangle 99"/>
          <p:cNvSpPr>
            <a:spLocks noChangeArrowheads="1"/>
          </p:cNvSpPr>
          <p:nvPr/>
        </p:nvSpPr>
        <p:spPr bwMode="auto">
          <a:xfrm>
            <a:off x="19812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83</a:t>
            </a:r>
          </a:p>
        </p:txBody>
      </p:sp>
      <p:sp>
        <p:nvSpPr>
          <p:cNvPr id="11364" name="Rectangle 100"/>
          <p:cNvSpPr>
            <a:spLocks noChangeArrowheads="1"/>
          </p:cNvSpPr>
          <p:nvPr/>
        </p:nvSpPr>
        <p:spPr bwMode="auto">
          <a:xfrm>
            <a:off x="25146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84</a:t>
            </a:r>
          </a:p>
        </p:txBody>
      </p:sp>
      <p:sp>
        <p:nvSpPr>
          <p:cNvPr id="11365" name="Rectangle 101"/>
          <p:cNvSpPr>
            <a:spLocks noChangeArrowheads="1"/>
          </p:cNvSpPr>
          <p:nvPr/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85</a:t>
            </a:r>
          </a:p>
        </p:txBody>
      </p:sp>
      <p:sp>
        <p:nvSpPr>
          <p:cNvPr id="11366" name="Rectangle 102"/>
          <p:cNvSpPr>
            <a:spLocks noChangeArrowheads="1"/>
          </p:cNvSpPr>
          <p:nvPr/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86</a:t>
            </a:r>
          </a:p>
        </p:txBody>
      </p:sp>
      <p:sp>
        <p:nvSpPr>
          <p:cNvPr id="11367" name="Rectangle 103"/>
          <p:cNvSpPr>
            <a:spLocks noChangeArrowheads="1"/>
          </p:cNvSpPr>
          <p:nvPr/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87</a:t>
            </a:r>
          </a:p>
        </p:txBody>
      </p:sp>
      <p:sp>
        <p:nvSpPr>
          <p:cNvPr id="11368" name="Rectangle 104"/>
          <p:cNvSpPr>
            <a:spLocks noChangeArrowheads="1"/>
          </p:cNvSpPr>
          <p:nvPr/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88</a:t>
            </a:r>
          </a:p>
        </p:txBody>
      </p:sp>
      <p:sp>
        <p:nvSpPr>
          <p:cNvPr id="11369" name="Rectangle 105"/>
          <p:cNvSpPr>
            <a:spLocks noChangeArrowheads="1"/>
          </p:cNvSpPr>
          <p:nvPr/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89</a:t>
            </a:r>
          </a:p>
        </p:txBody>
      </p:sp>
      <p:sp>
        <p:nvSpPr>
          <p:cNvPr id="11370" name="Rectangle 106"/>
          <p:cNvSpPr>
            <a:spLocks noChangeArrowheads="1"/>
          </p:cNvSpPr>
          <p:nvPr/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90</a:t>
            </a:r>
          </a:p>
        </p:txBody>
      </p:sp>
      <p:sp>
        <p:nvSpPr>
          <p:cNvPr id="11371" name="Rectangle 107"/>
          <p:cNvSpPr>
            <a:spLocks noChangeArrowheads="1"/>
          </p:cNvSpPr>
          <p:nvPr/>
        </p:nvSpPr>
        <p:spPr bwMode="auto">
          <a:xfrm>
            <a:off x="9144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91</a:t>
            </a:r>
          </a:p>
        </p:txBody>
      </p:sp>
      <p:sp>
        <p:nvSpPr>
          <p:cNvPr id="11372" name="Rectangle 108"/>
          <p:cNvSpPr>
            <a:spLocks noChangeArrowheads="1"/>
          </p:cNvSpPr>
          <p:nvPr/>
        </p:nvSpPr>
        <p:spPr bwMode="auto">
          <a:xfrm>
            <a:off x="14478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92</a:t>
            </a:r>
          </a:p>
        </p:txBody>
      </p:sp>
      <p:sp>
        <p:nvSpPr>
          <p:cNvPr id="11373" name="Rectangle 109"/>
          <p:cNvSpPr>
            <a:spLocks noChangeArrowheads="1"/>
          </p:cNvSpPr>
          <p:nvPr/>
        </p:nvSpPr>
        <p:spPr bwMode="auto">
          <a:xfrm>
            <a:off x="19812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93</a:t>
            </a:r>
          </a:p>
        </p:txBody>
      </p:sp>
      <p:sp>
        <p:nvSpPr>
          <p:cNvPr id="11374" name="Rectangle 110"/>
          <p:cNvSpPr>
            <a:spLocks noChangeArrowheads="1"/>
          </p:cNvSpPr>
          <p:nvPr/>
        </p:nvSpPr>
        <p:spPr bwMode="auto">
          <a:xfrm>
            <a:off x="25146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94</a:t>
            </a:r>
          </a:p>
        </p:txBody>
      </p:sp>
      <p:sp>
        <p:nvSpPr>
          <p:cNvPr id="11375" name="Rectangle 111"/>
          <p:cNvSpPr>
            <a:spLocks noChangeArrowheads="1"/>
          </p:cNvSpPr>
          <p:nvPr/>
        </p:nvSpPr>
        <p:spPr bwMode="auto">
          <a:xfrm>
            <a:off x="30480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95</a:t>
            </a:r>
          </a:p>
        </p:txBody>
      </p:sp>
      <p:sp>
        <p:nvSpPr>
          <p:cNvPr id="11376" name="Rectangle 112"/>
          <p:cNvSpPr>
            <a:spLocks noChangeArrowheads="1"/>
          </p:cNvSpPr>
          <p:nvPr/>
        </p:nvSpPr>
        <p:spPr bwMode="auto">
          <a:xfrm>
            <a:off x="35814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96</a:t>
            </a:r>
          </a:p>
        </p:txBody>
      </p:sp>
      <p:sp>
        <p:nvSpPr>
          <p:cNvPr id="11377" name="Rectangle 113"/>
          <p:cNvSpPr>
            <a:spLocks noChangeArrowheads="1"/>
          </p:cNvSpPr>
          <p:nvPr/>
        </p:nvSpPr>
        <p:spPr bwMode="auto">
          <a:xfrm>
            <a:off x="41148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97</a:t>
            </a:r>
          </a:p>
        </p:txBody>
      </p:sp>
      <p:sp>
        <p:nvSpPr>
          <p:cNvPr id="11378" name="Rectangle 114"/>
          <p:cNvSpPr>
            <a:spLocks noChangeArrowheads="1"/>
          </p:cNvSpPr>
          <p:nvPr/>
        </p:nvSpPr>
        <p:spPr bwMode="auto">
          <a:xfrm>
            <a:off x="46482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98</a:t>
            </a:r>
          </a:p>
        </p:txBody>
      </p:sp>
      <p:sp>
        <p:nvSpPr>
          <p:cNvPr id="11379" name="Rectangle 115"/>
          <p:cNvSpPr>
            <a:spLocks noChangeArrowheads="1"/>
          </p:cNvSpPr>
          <p:nvPr/>
        </p:nvSpPr>
        <p:spPr bwMode="auto">
          <a:xfrm>
            <a:off x="51816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99</a:t>
            </a:r>
          </a:p>
        </p:txBody>
      </p:sp>
      <p:sp>
        <p:nvSpPr>
          <p:cNvPr id="11380" name="Rectangle 116"/>
          <p:cNvSpPr>
            <a:spLocks noChangeArrowheads="1"/>
          </p:cNvSpPr>
          <p:nvPr/>
        </p:nvSpPr>
        <p:spPr bwMode="auto">
          <a:xfrm>
            <a:off x="5715000" y="586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1381" name="Text Box 117"/>
          <p:cNvSpPr txBox="1">
            <a:spLocks noChangeArrowheads="1"/>
          </p:cNvSpPr>
          <p:nvPr/>
        </p:nvSpPr>
        <p:spPr bwMode="auto">
          <a:xfrm>
            <a:off x="990600" y="609600"/>
            <a:ext cx="502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The numbers 1 to 100 are shown below:</a:t>
            </a:r>
          </a:p>
        </p:txBody>
      </p:sp>
      <p:sp>
        <p:nvSpPr>
          <p:cNvPr id="11383" name="Text Box 119"/>
          <p:cNvSpPr txBox="1">
            <a:spLocks noChangeArrowheads="1"/>
          </p:cNvSpPr>
          <p:nvPr/>
        </p:nvSpPr>
        <p:spPr bwMode="auto">
          <a:xfrm>
            <a:off x="6477000" y="1143000"/>
            <a:ext cx="2667000" cy="517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1800"/>
              <a:t>The number one is not prime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1800"/>
              <a:t>Two IS a prime. Leave it and shade every multiple of two.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1800"/>
              <a:t>Three IS a prime. Leave it and shade every multiple of 3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1800"/>
              <a:t>Five IS a prime. Leave it and shade every multiple of 5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1800"/>
              <a:t>Seven IS a prime. Leave it and shade every multiple of 7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1800">
                <a:solidFill>
                  <a:srgbClr val="FF0000"/>
                </a:solidFill>
              </a:rPr>
              <a:t>WHAT’S LEFT?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1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1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1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1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1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1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1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1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11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1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11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11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1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1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1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1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11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11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1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1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1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1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1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1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1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1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nimBg="1"/>
      <p:bldP spid="11284" grpId="0" animBg="1"/>
      <p:bldP spid="11286" grpId="0" animBg="1"/>
      <p:bldP spid="11288" grpId="0" animBg="1"/>
      <p:bldP spid="11289" grpId="0" animBg="1"/>
      <p:bldP spid="11290" grpId="0" animBg="1"/>
      <p:bldP spid="11292" grpId="0" animBg="1"/>
      <p:bldP spid="11294" grpId="0" animBg="1"/>
      <p:bldP spid="11295" grpId="0" animBg="1"/>
      <p:bldP spid="11296" grpId="0" animBg="1"/>
      <p:bldP spid="11298" grpId="0" animBg="1"/>
      <p:bldP spid="11300" grpId="0" animBg="1"/>
      <p:bldP spid="11301" grpId="0" animBg="1"/>
      <p:bldP spid="11302" grpId="0" animBg="1"/>
      <p:bldP spid="11304" grpId="0" animBg="1"/>
      <p:bldP spid="11305" grpId="0" animBg="1"/>
      <p:bldP spid="11306" grpId="0" animBg="1"/>
      <p:bldP spid="11307" grpId="0" animBg="1"/>
      <p:bldP spid="11308" grpId="0" animBg="1"/>
      <p:bldP spid="11310" grpId="0" animBg="1"/>
      <p:bldP spid="11312" grpId="0" animBg="1"/>
      <p:bldP spid="11313" grpId="0" animBg="1"/>
      <p:bldP spid="11314" grpId="0" animBg="1"/>
      <p:bldP spid="11315" grpId="0" animBg="1"/>
      <p:bldP spid="11316" grpId="0" animBg="1"/>
      <p:bldP spid="11318" grpId="0" animBg="1"/>
      <p:bldP spid="11319" grpId="0" animBg="1"/>
      <p:bldP spid="11320" grpId="0" animBg="1"/>
      <p:bldP spid="11322" grpId="0" animBg="1"/>
      <p:bldP spid="11324" grpId="0" animBg="1"/>
      <p:bldP spid="11325" grpId="0" animBg="1"/>
      <p:bldP spid="11326" grpId="0" animBg="1"/>
      <p:bldP spid="11328" grpId="0" animBg="1"/>
      <p:bldP spid="11329" grpId="0" animBg="1"/>
      <p:bldP spid="11330" grpId="0" animBg="1"/>
      <p:bldP spid="11331" grpId="0" animBg="1"/>
      <p:bldP spid="11332" grpId="0" animBg="1"/>
      <p:bldP spid="11334" grpId="0" animBg="1"/>
      <p:bldP spid="11335" grpId="0" animBg="1"/>
      <p:bldP spid="11336" grpId="0" animBg="1"/>
      <p:bldP spid="11337" grpId="0" animBg="1"/>
      <p:bldP spid="11338" grpId="0" animBg="1"/>
      <p:bldP spid="11340" grpId="0" animBg="1"/>
      <p:bldP spid="11342" grpId="0" animBg="1"/>
      <p:bldP spid="11343" grpId="0" animBg="1"/>
      <p:bldP spid="11344" grpId="0" animBg="1"/>
      <p:bldP spid="11345" grpId="0" animBg="1"/>
      <p:bldP spid="11346" grpId="0" animBg="1"/>
      <p:bldP spid="11348" grpId="0" animBg="1"/>
      <p:bldP spid="11349" grpId="0" animBg="1"/>
      <p:bldP spid="11350" grpId="0" animBg="1"/>
      <p:bldP spid="11352" grpId="0" animBg="1"/>
      <p:bldP spid="11354" grpId="0" animBg="1"/>
      <p:bldP spid="11355" grpId="0" animBg="1"/>
      <p:bldP spid="11355" grpId="1" animBg="1"/>
      <p:bldP spid="11356" grpId="0" animBg="1"/>
      <p:bldP spid="11357" grpId="0" animBg="1"/>
      <p:bldP spid="11358" grpId="0" animBg="1"/>
      <p:bldP spid="11360" grpId="0" animBg="1"/>
      <p:bldP spid="11361" grpId="0" animBg="1"/>
      <p:bldP spid="11362" grpId="0" animBg="1"/>
      <p:bldP spid="11364" grpId="0" animBg="1"/>
      <p:bldP spid="11365" grpId="0" animBg="1"/>
      <p:bldP spid="11366" grpId="0" animBg="1"/>
      <p:bldP spid="11367" grpId="0" animBg="1"/>
      <p:bldP spid="11368" grpId="0" animBg="1"/>
      <p:bldP spid="11370" grpId="0" animBg="1"/>
      <p:bldP spid="11371" grpId="0" animBg="1"/>
      <p:bldP spid="11372" grpId="0" animBg="1"/>
      <p:bldP spid="11373" grpId="0" animBg="1"/>
      <p:bldP spid="11374" grpId="0" animBg="1"/>
      <p:bldP spid="11375" grpId="0" animBg="1"/>
      <p:bldP spid="11376" grpId="0" animBg="1"/>
      <p:bldP spid="11378" grpId="0" animBg="1"/>
      <p:bldP spid="11379" grpId="0" animBg="1"/>
      <p:bldP spid="11380" grpId="0" animBg="1"/>
      <p:bldP spid="113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PRIME NUMBERS!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52600" y="2819400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prime numbers between 1 and 100 are: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240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0574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908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1242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6576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1910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13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7244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2578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19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7912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23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324600" y="3429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29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5240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31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0574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37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5908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41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1242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43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6576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47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41910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47244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59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2578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61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57912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67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324600" y="4114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71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28956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73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34290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79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39624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83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44958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89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50292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97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914400" y="5638800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How many Prime Numbers are there between 1 and 100?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990600" y="6019800"/>
            <a:ext cx="670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  <p:bldP spid="17437" grpId="0" animBg="1"/>
      <p:bldP spid="17438" grpId="0"/>
      <p:bldP spid="17439" grpId="0"/>
    </p:bldLst>
  </p:timing>
</p:sld>
</file>

<file path=ppt/theme/theme1.xml><?xml version="1.0" encoding="utf-8"?>
<a:theme xmlns:a="http://schemas.openxmlformats.org/drawingml/2006/main" name="citrus">
  <a:themeElements>
    <a:clrScheme name="citrus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citrus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citrus</Template>
  <TotalTime>30</TotalTime>
  <Words>233</Words>
  <Application>Microsoft Office PowerPoint</Application>
  <PresentationFormat>On-screen Show (4:3)</PresentationFormat>
  <Paragraphs>139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Tahoma</vt:lpstr>
      <vt:lpstr>Monotype Sorts</vt:lpstr>
      <vt:lpstr>Arial</vt:lpstr>
      <vt:lpstr>citrus</vt:lpstr>
      <vt:lpstr>Finding Prime Numbers</vt:lpstr>
      <vt:lpstr>PowerPoint Presentation</vt:lpstr>
      <vt:lpstr>PRIME NUMBERS!</vt:lpstr>
    </vt:vector>
  </TitlesOfParts>
  <Company>Tech Junkies International - Bahamas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 Junkies International</dc:creator>
  <cp:lastModifiedBy>pianodude</cp:lastModifiedBy>
  <cp:revision>10</cp:revision>
  <cp:lastPrinted>1601-01-01T00:00:00Z</cp:lastPrinted>
  <dcterms:created xsi:type="dcterms:W3CDTF">2006-11-27T04:05:37Z</dcterms:created>
  <dcterms:modified xsi:type="dcterms:W3CDTF">2015-05-27T17:08:52Z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TC010690001033</vt:lpwstr>
  </property>
</Properties>
</file>