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57" r:id="rId5"/>
    <p:sldId id="261" r:id="rId6"/>
    <p:sldId id="260" r:id="rId7"/>
    <p:sldId id="262" r:id="rId8"/>
    <p:sldId id="263" r:id="rId9"/>
    <p:sldId id="265" r:id="rId10"/>
    <p:sldId id="264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808A0A-08F8-4A1B-897C-B483AC6D1D21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3AF24C-DD81-41DA-87E7-CA3368587FD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808A0A-08F8-4A1B-897C-B483AC6D1D21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3AF24C-DD81-41DA-87E7-CA3368587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808A0A-08F8-4A1B-897C-B483AC6D1D21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3AF24C-DD81-41DA-87E7-CA3368587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808A0A-08F8-4A1B-897C-B483AC6D1D21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3AF24C-DD81-41DA-87E7-CA3368587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808A0A-08F8-4A1B-897C-B483AC6D1D21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3AF24C-DD81-41DA-87E7-CA3368587FD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808A0A-08F8-4A1B-897C-B483AC6D1D21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3AF24C-DD81-41DA-87E7-CA3368587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808A0A-08F8-4A1B-897C-B483AC6D1D21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3AF24C-DD81-41DA-87E7-CA3368587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808A0A-08F8-4A1B-897C-B483AC6D1D21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3AF24C-DD81-41DA-87E7-CA3368587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808A0A-08F8-4A1B-897C-B483AC6D1D21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3AF24C-DD81-41DA-87E7-CA3368587FD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808A0A-08F8-4A1B-897C-B483AC6D1D21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3AF24C-DD81-41DA-87E7-CA3368587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808A0A-08F8-4A1B-897C-B483AC6D1D21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3AF24C-DD81-41DA-87E7-CA3368587FD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2808A0A-08F8-4A1B-897C-B483AC6D1D21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83AF24C-DD81-41DA-87E7-CA3368587FD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364502"/>
          </a:xfrm>
        </p:spPr>
        <p:txBody>
          <a:bodyPr>
            <a:noAutofit/>
          </a:bodyPr>
          <a:lstStyle/>
          <a:p>
            <a:r>
              <a:rPr lang="en-US" sz="7200" dirty="0" smtClean="0"/>
              <a:t>FOUR RULES OF WHOLE NUMBERS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10892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199"/>
            <a:ext cx="7498080" cy="924305"/>
          </a:xfrm>
        </p:spPr>
        <p:txBody>
          <a:bodyPr/>
          <a:lstStyle/>
          <a:p>
            <a:r>
              <a:rPr lang="en-US" dirty="0" smtClean="0"/>
              <a:t>MULTIPLICATION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75218" y="4419600"/>
            <a:ext cx="858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2</a:t>
            </a:r>
            <a:endParaRPr lang="en-US" sz="7200" dirty="0"/>
          </a:p>
        </p:txBody>
      </p:sp>
      <p:sp>
        <p:nvSpPr>
          <p:cNvPr id="16" name="TextBox 15"/>
          <p:cNvSpPr txBox="1"/>
          <p:nvPr/>
        </p:nvSpPr>
        <p:spPr>
          <a:xfrm>
            <a:off x="5479472" y="4419600"/>
            <a:ext cx="858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1</a:t>
            </a:r>
            <a:endParaRPr lang="en-US" sz="7200" dirty="0"/>
          </a:p>
        </p:txBody>
      </p:sp>
      <p:sp>
        <p:nvSpPr>
          <p:cNvPr id="17" name="TextBox 16"/>
          <p:cNvSpPr txBox="1"/>
          <p:nvPr/>
        </p:nvSpPr>
        <p:spPr>
          <a:xfrm>
            <a:off x="4856018" y="4419600"/>
            <a:ext cx="858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9</a:t>
            </a:r>
            <a:endParaRPr lang="en-US" sz="7200" dirty="0"/>
          </a:p>
        </p:txBody>
      </p:sp>
      <p:sp>
        <p:nvSpPr>
          <p:cNvPr id="18" name="TextBox 17"/>
          <p:cNvSpPr txBox="1"/>
          <p:nvPr/>
        </p:nvSpPr>
        <p:spPr>
          <a:xfrm>
            <a:off x="3650672" y="4438471"/>
            <a:ext cx="1226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21</a:t>
            </a:r>
            <a:endParaRPr lang="en-US" sz="7200" dirty="0"/>
          </a:p>
        </p:txBody>
      </p:sp>
      <p:sp>
        <p:nvSpPr>
          <p:cNvPr id="20" name="TextBox 19"/>
          <p:cNvSpPr txBox="1"/>
          <p:nvPr/>
        </p:nvSpPr>
        <p:spPr>
          <a:xfrm>
            <a:off x="4322618" y="4343400"/>
            <a:ext cx="858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,</a:t>
            </a:r>
            <a:endParaRPr lang="en-US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1676400"/>
            <a:ext cx="396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dirty="0" smtClean="0"/>
              <a:t>3,652</a:t>
            </a:r>
            <a:endParaRPr lang="en-US" sz="9600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2667000"/>
            <a:ext cx="396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dirty="0" smtClean="0"/>
              <a:t>  6</a:t>
            </a:r>
            <a:endParaRPr lang="en-US" sz="9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895600" y="4236660"/>
            <a:ext cx="43434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279072" y="2645895"/>
            <a:ext cx="858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x</a:t>
            </a:r>
            <a:endParaRPr lang="en-US" sz="7200" dirty="0"/>
          </a:p>
        </p:txBody>
      </p:sp>
      <p:sp>
        <p:nvSpPr>
          <p:cNvPr id="28" name="TextBox 27"/>
          <p:cNvSpPr txBox="1"/>
          <p:nvPr/>
        </p:nvSpPr>
        <p:spPr>
          <a:xfrm>
            <a:off x="5486399" y="1291679"/>
            <a:ext cx="8589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1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76800" y="1291679"/>
            <a:ext cx="8589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893127" y="1291678"/>
            <a:ext cx="8589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683991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20" grpId="0"/>
      <p:bldP spid="28" grpId="0"/>
      <p:bldP spid="37" grpId="0"/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993266" y="4803268"/>
            <a:ext cx="2910838" cy="924305"/>
          </a:xfrm>
        </p:spPr>
        <p:txBody>
          <a:bodyPr/>
          <a:lstStyle/>
          <a:p>
            <a:r>
              <a:rPr lang="en-US" dirty="0" smtClean="0"/>
              <a:t>DIVISION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352800" y="76200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8</a:t>
            </a:r>
            <a:endParaRPr lang="en-US" sz="6600" dirty="0"/>
          </a:p>
        </p:txBody>
      </p:sp>
      <p:grpSp>
        <p:nvGrpSpPr>
          <p:cNvPr id="46" name="Group 45"/>
          <p:cNvGrpSpPr/>
          <p:nvPr/>
        </p:nvGrpSpPr>
        <p:grpSpPr>
          <a:xfrm>
            <a:off x="1160319" y="914400"/>
            <a:ext cx="4613562" cy="1447800"/>
            <a:chOff x="1160319" y="914400"/>
            <a:chExt cx="4613562" cy="1447800"/>
          </a:xfrm>
        </p:grpSpPr>
        <p:grpSp>
          <p:nvGrpSpPr>
            <p:cNvPr id="42" name="Group 41"/>
            <p:cNvGrpSpPr/>
            <p:nvPr/>
          </p:nvGrpSpPr>
          <p:grpSpPr>
            <a:xfrm>
              <a:off x="1160319" y="914400"/>
              <a:ext cx="4613562" cy="1447800"/>
              <a:chOff x="1160319" y="914400"/>
              <a:chExt cx="4613562" cy="1447800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2057400" y="915650"/>
                <a:ext cx="3716481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800" dirty="0"/>
                  <a:t>)</a:t>
                </a:r>
                <a:r>
                  <a:rPr lang="en-US" sz="8800" dirty="0" smtClean="0"/>
                  <a:t>2,692</a:t>
                </a:r>
                <a:endParaRPr lang="en-US" sz="8800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160319" y="914400"/>
                <a:ext cx="1066799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8000" dirty="0" smtClean="0"/>
                  <a:t>3</a:t>
                </a:r>
                <a:endParaRPr lang="en-US" sz="8000" dirty="0"/>
              </a:p>
            </p:txBody>
          </p:sp>
        </p:grpSp>
        <p:cxnSp>
          <p:nvCxnSpPr>
            <p:cNvPr id="12" name="Straight Connector 11"/>
            <p:cNvCxnSpPr/>
            <p:nvPr/>
          </p:nvCxnSpPr>
          <p:spPr>
            <a:xfrm>
              <a:off x="2157845" y="1116672"/>
              <a:ext cx="3328555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2209800" y="1828800"/>
            <a:ext cx="1981200" cy="1323439"/>
            <a:chOff x="2209800" y="1828800"/>
            <a:chExt cx="1981200" cy="1323439"/>
          </a:xfrm>
        </p:grpSpPr>
        <p:sp>
          <p:nvSpPr>
            <p:cNvPr id="18" name="TextBox 17"/>
            <p:cNvSpPr txBox="1"/>
            <p:nvPr/>
          </p:nvSpPr>
          <p:spPr>
            <a:xfrm>
              <a:off x="2514600" y="1828800"/>
              <a:ext cx="16764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/>
                <a:t>2 4</a:t>
              </a:r>
              <a:endParaRPr lang="en-US" sz="8000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2251362" y="2971800"/>
              <a:ext cx="1939638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209800" y="1981200"/>
              <a:ext cx="7620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 smtClean="0"/>
                <a:t>-</a:t>
              </a:r>
              <a:endParaRPr lang="en-US" sz="6600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3373581" y="2832887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2</a:t>
            </a:r>
            <a:endParaRPr lang="en-US" sz="6600" dirty="0"/>
          </a:p>
        </p:txBody>
      </p:sp>
      <p:sp>
        <p:nvSpPr>
          <p:cNvPr id="24" name="TextBox 23"/>
          <p:cNvSpPr txBox="1"/>
          <p:nvPr/>
        </p:nvSpPr>
        <p:spPr>
          <a:xfrm>
            <a:off x="3886200" y="2819400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9</a:t>
            </a:r>
            <a:endParaRPr lang="en-US" sz="6600" dirty="0"/>
          </a:p>
        </p:txBody>
      </p:sp>
      <p:sp>
        <p:nvSpPr>
          <p:cNvPr id="27" name="TextBox 26"/>
          <p:cNvSpPr txBox="1"/>
          <p:nvPr/>
        </p:nvSpPr>
        <p:spPr>
          <a:xfrm>
            <a:off x="3886200" y="76200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9</a:t>
            </a:r>
            <a:endParaRPr lang="en-US" sz="6600" dirty="0"/>
          </a:p>
        </p:txBody>
      </p:sp>
      <p:grpSp>
        <p:nvGrpSpPr>
          <p:cNvPr id="44" name="Group 43"/>
          <p:cNvGrpSpPr/>
          <p:nvPr/>
        </p:nvGrpSpPr>
        <p:grpSpPr>
          <a:xfrm>
            <a:off x="2944091" y="3524071"/>
            <a:ext cx="2085109" cy="1200329"/>
            <a:chOff x="2944091" y="3524071"/>
            <a:chExt cx="2085109" cy="1200329"/>
          </a:xfrm>
        </p:grpSpPr>
        <p:sp>
          <p:nvSpPr>
            <p:cNvPr id="25" name="TextBox 24"/>
            <p:cNvSpPr txBox="1"/>
            <p:nvPr/>
          </p:nvSpPr>
          <p:spPr>
            <a:xfrm>
              <a:off x="3352800" y="3524071"/>
              <a:ext cx="1676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dirty="0" smtClean="0"/>
                <a:t>27</a:t>
              </a:r>
              <a:endParaRPr lang="en-US" sz="72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944091" y="3546212"/>
              <a:ext cx="7620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 smtClean="0"/>
                <a:t>-</a:t>
              </a:r>
              <a:endParaRPr lang="en-US" sz="6600" dirty="0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3089562" y="4572000"/>
              <a:ext cx="1939638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3837708" y="4495800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2</a:t>
            </a:r>
            <a:endParaRPr lang="en-US" sz="6600" dirty="0"/>
          </a:p>
        </p:txBody>
      </p:sp>
      <p:sp>
        <p:nvSpPr>
          <p:cNvPr id="30" name="TextBox 29"/>
          <p:cNvSpPr txBox="1"/>
          <p:nvPr/>
        </p:nvSpPr>
        <p:spPr>
          <a:xfrm>
            <a:off x="4308763" y="4495800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2</a:t>
            </a:r>
            <a:endParaRPr lang="en-US" sz="6600" dirty="0"/>
          </a:p>
        </p:txBody>
      </p:sp>
      <p:sp>
        <p:nvSpPr>
          <p:cNvPr id="32" name="TextBox 31"/>
          <p:cNvSpPr txBox="1"/>
          <p:nvPr/>
        </p:nvSpPr>
        <p:spPr>
          <a:xfrm>
            <a:off x="4419600" y="76200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7</a:t>
            </a:r>
            <a:endParaRPr lang="en-US" sz="6600" dirty="0"/>
          </a:p>
        </p:txBody>
      </p:sp>
      <p:grpSp>
        <p:nvGrpSpPr>
          <p:cNvPr id="45" name="Group 44"/>
          <p:cNvGrpSpPr/>
          <p:nvPr/>
        </p:nvGrpSpPr>
        <p:grpSpPr>
          <a:xfrm>
            <a:off x="3401291" y="5181600"/>
            <a:ext cx="2085109" cy="1200329"/>
            <a:chOff x="3401291" y="5181600"/>
            <a:chExt cx="2085109" cy="1200329"/>
          </a:xfrm>
        </p:grpSpPr>
        <p:sp>
          <p:nvSpPr>
            <p:cNvPr id="33" name="TextBox 32"/>
            <p:cNvSpPr txBox="1"/>
            <p:nvPr/>
          </p:nvSpPr>
          <p:spPr>
            <a:xfrm>
              <a:off x="3810000" y="5181600"/>
              <a:ext cx="1676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dirty="0" smtClean="0"/>
                <a:t>21</a:t>
              </a:r>
              <a:endParaRPr lang="en-US" sz="72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401291" y="5203741"/>
              <a:ext cx="7620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 smtClean="0"/>
                <a:t>-</a:t>
              </a:r>
              <a:endParaRPr lang="en-US" sz="6600" dirty="0"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3546762" y="6229529"/>
              <a:ext cx="1939638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4343400" y="6096000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1</a:t>
            </a:r>
            <a:endParaRPr lang="en-US" sz="4800" dirty="0"/>
          </a:p>
        </p:txBody>
      </p:sp>
      <p:sp>
        <p:nvSpPr>
          <p:cNvPr id="37" name="TextBox 36"/>
          <p:cNvSpPr txBox="1"/>
          <p:nvPr/>
        </p:nvSpPr>
        <p:spPr>
          <a:xfrm>
            <a:off x="5815444" y="2737155"/>
            <a:ext cx="30999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ANSWER: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260522" y="3276600"/>
            <a:ext cx="1435678" cy="949964"/>
            <a:chOff x="5773881" y="3435881"/>
            <a:chExt cx="1435678" cy="949964"/>
          </a:xfrm>
        </p:grpSpPr>
        <p:sp>
          <p:nvSpPr>
            <p:cNvPr id="38" name="TextBox 37"/>
            <p:cNvSpPr txBox="1"/>
            <p:nvPr/>
          </p:nvSpPr>
          <p:spPr>
            <a:xfrm>
              <a:off x="5773881" y="3564991"/>
              <a:ext cx="116031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897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629400" y="3435881"/>
              <a:ext cx="5801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620741" y="3862625"/>
              <a:ext cx="5801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6629400" y="3918934"/>
              <a:ext cx="304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Down Arrow 12"/>
          <p:cNvSpPr/>
          <p:nvPr/>
        </p:nvSpPr>
        <p:spPr>
          <a:xfrm>
            <a:off x="4191000" y="2133600"/>
            <a:ext cx="152400" cy="83820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Down Arrow 40"/>
          <p:cNvSpPr/>
          <p:nvPr/>
        </p:nvSpPr>
        <p:spPr>
          <a:xfrm>
            <a:off x="4634344" y="2147270"/>
            <a:ext cx="166256" cy="2506937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07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3" grpId="0"/>
      <p:bldP spid="24" grpId="0"/>
      <p:bldP spid="27" grpId="0"/>
      <p:bldP spid="29" grpId="0"/>
      <p:bldP spid="30" grpId="0"/>
      <p:bldP spid="32" grpId="0"/>
      <p:bldP spid="36" grpId="0"/>
      <p:bldP spid="37" grpId="0"/>
      <p:bldP spid="13" grpId="0" animBg="1"/>
      <p:bldP spid="4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199"/>
            <a:ext cx="7498080" cy="924305"/>
          </a:xfrm>
        </p:spPr>
        <p:txBody>
          <a:bodyPr/>
          <a:lstStyle/>
          <a:p>
            <a:r>
              <a:rPr lang="en-US" dirty="0" smtClean="0"/>
              <a:t>DIVISION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022760" y="4371109"/>
            <a:ext cx="18010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8</a:t>
            </a:r>
            <a:endParaRPr lang="en-US" sz="96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1336960" y="1143000"/>
            <a:ext cx="2819400" cy="3093660"/>
            <a:chOff x="1336960" y="1143000"/>
            <a:chExt cx="2819400" cy="3093660"/>
          </a:xfrm>
        </p:grpSpPr>
        <p:sp>
          <p:nvSpPr>
            <p:cNvPr id="4" name="TextBox 3"/>
            <p:cNvSpPr txBox="1"/>
            <p:nvPr/>
          </p:nvSpPr>
          <p:spPr>
            <a:xfrm>
              <a:off x="1724884" y="1143000"/>
              <a:ext cx="1925781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500" dirty="0" smtClean="0"/>
                <a:t>24</a:t>
              </a:r>
              <a:endParaRPr lang="en-US" sz="115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556161" y="2362200"/>
              <a:ext cx="1066799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500" dirty="0" smtClean="0"/>
                <a:t>3</a:t>
              </a:r>
              <a:endParaRPr lang="en-US" sz="11500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336960" y="4236660"/>
              <a:ext cx="28194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1565559" y="2590800"/>
              <a:ext cx="85898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dirty="0" smtClean="0"/>
                <a:t>÷</a:t>
              </a:r>
              <a:endParaRPr lang="en-US" sz="72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650182" y="533400"/>
            <a:ext cx="18010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8</a:t>
            </a:r>
            <a:endParaRPr lang="en-US" sz="96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4953000" y="1795552"/>
            <a:ext cx="3498273" cy="1938248"/>
            <a:chOff x="4953000" y="1795552"/>
            <a:chExt cx="3498273" cy="1938248"/>
          </a:xfrm>
        </p:grpSpPr>
        <p:sp>
          <p:nvSpPr>
            <p:cNvPr id="16" name="TextBox 15"/>
            <p:cNvSpPr txBox="1"/>
            <p:nvPr/>
          </p:nvSpPr>
          <p:spPr>
            <a:xfrm>
              <a:off x="5430982" y="1795552"/>
              <a:ext cx="2573481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500" dirty="0"/>
                <a:t>)</a:t>
              </a:r>
              <a:r>
                <a:rPr lang="en-US" sz="11500" dirty="0" smtClean="0"/>
                <a:t>24</a:t>
              </a:r>
              <a:endParaRPr lang="en-US" sz="115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953000" y="1871752"/>
              <a:ext cx="1066799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500" dirty="0" smtClean="0"/>
                <a:t>3</a:t>
              </a:r>
              <a:endParaRPr lang="en-US" sz="115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6019799" y="2074024"/>
              <a:ext cx="2431474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96284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993266" y="4803268"/>
            <a:ext cx="2910838" cy="924305"/>
          </a:xfrm>
        </p:spPr>
        <p:txBody>
          <a:bodyPr/>
          <a:lstStyle/>
          <a:p>
            <a:r>
              <a:rPr lang="en-US" dirty="0" smtClean="0"/>
              <a:t>DIVISION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352800" y="76200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7</a:t>
            </a:r>
            <a:endParaRPr lang="en-US" sz="6600" dirty="0"/>
          </a:p>
        </p:txBody>
      </p:sp>
      <p:grpSp>
        <p:nvGrpSpPr>
          <p:cNvPr id="46" name="Group 45"/>
          <p:cNvGrpSpPr/>
          <p:nvPr/>
        </p:nvGrpSpPr>
        <p:grpSpPr>
          <a:xfrm>
            <a:off x="1160319" y="914400"/>
            <a:ext cx="4613562" cy="1447800"/>
            <a:chOff x="1160319" y="914400"/>
            <a:chExt cx="4613562" cy="1447800"/>
          </a:xfrm>
        </p:grpSpPr>
        <p:grpSp>
          <p:nvGrpSpPr>
            <p:cNvPr id="42" name="Group 41"/>
            <p:cNvGrpSpPr/>
            <p:nvPr/>
          </p:nvGrpSpPr>
          <p:grpSpPr>
            <a:xfrm>
              <a:off x="1160319" y="914400"/>
              <a:ext cx="4613562" cy="1447800"/>
              <a:chOff x="1160319" y="914400"/>
              <a:chExt cx="4613562" cy="1447800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2057400" y="915650"/>
                <a:ext cx="3716481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800" dirty="0" smtClean="0"/>
                  <a:t>)6,354</a:t>
                </a:r>
                <a:endParaRPr lang="en-US" sz="8800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160319" y="914400"/>
                <a:ext cx="1066799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8000" dirty="0" smtClean="0"/>
                  <a:t>8</a:t>
                </a:r>
                <a:endParaRPr lang="en-US" sz="8000" dirty="0"/>
              </a:p>
            </p:txBody>
          </p:sp>
        </p:grpSp>
        <p:cxnSp>
          <p:nvCxnSpPr>
            <p:cNvPr id="12" name="Straight Connector 11"/>
            <p:cNvCxnSpPr/>
            <p:nvPr/>
          </p:nvCxnSpPr>
          <p:spPr>
            <a:xfrm>
              <a:off x="2157845" y="1116672"/>
              <a:ext cx="3328555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2133600" y="1828800"/>
            <a:ext cx="2057400" cy="1323439"/>
            <a:chOff x="2133600" y="1828800"/>
            <a:chExt cx="2057400" cy="1323439"/>
          </a:xfrm>
        </p:grpSpPr>
        <p:sp>
          <p:nvSpPr>
            <p:cNvPr id="18" name="TextBox 17"/>
            <p:cNvSpPr txBox="1"/>
            <p:nvPr/>
          </p:nvSpPr>
          <p:spPr>
            <a:xfrm>
              <a:off x="2514600" y="1828800"/>
              <a:ext cx="16764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/>
                <a:t>5 6</a:t>
              </a:r>
              <a:endParaRPr lang="en-US" sz="8000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2251362" y="2971800"/>
              <a:ext cx="1939638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133600" y="1998702"/>
              <a:ext cx="7620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 smtClean="0"/>
                <a:t>-</a:t>
              </a:r>
              <a:endParaRPr lang="en-US" sz="6600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3373581" y="2832887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7</a:t>
            </a:r>
            <a:endParaRPr lang="en-US" sz="6600" dirty="0"/>
          </a:p>
        </p:txBody>
      </p:sp>
      <p:sp>
        <p:nvSpPr>
          <p:cNvPr id="24" name="TextBox 23"/>
          <p:cNvSpPr txBox="1"/>
          <p:nvPr/>
        </p:nvSpPr>
        <p:spPr>
          <a:xfrm>
            <a:off x="3886200" y="2819400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5</a:t>
            </a:r>
            <a:endParaRPr lang="en-US" sz="6600" dirty="0"/>
          </a:p>
        </p:txBody>
      </p:sp>
      <p:sp>
        <p:nvSpPr>
          <p:cNvPr id="27" name="TextBox 26"/>
          <p:cNvSpPr txBox="1"/>
          <p:nvPr/>
        </p:nvSpPr>
        <p:spPr>
          <a:xfrm>
            <a:off x="3886200" y="76200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9</a:t>
            </a:r>
            <a:endParaRPr lang="en-US" sz="6600" dirty="0"/>
          </a:p>
        </p:txBody>
      </p:sp>
      <p:grpSp>
        <p:nvGrpSpPr>
          <p:cNvPr id="44" name="Group 43"/>
          <p:cNvGrpSpPr/>
          <p:nvPr/>
        </p:nvGrpSpPr>
        <p:grpSpPr>
          <a:xfrm>
            <a:off x="2944091" y="3524071"/>
            <a:ext cx="2085109" cy="1200329"/>
            <a:chOff x="2944091" y="3524071"/>
            <a:chExt cx="2085109" cy="1200329"/>
          </a:xfrm>
        </p:grpSpPr>
        <p:sp>
          <p:nvSpPr>
            <p:cNvPr id="25" name="TextBox 24"/>
            <p:cNvSpPr txBox="1"/>
            <p:nvPr/>
          </p:nvSpPr>
          <p:spPr>
            <a:xfrm>
              <a:off x="3352800" y="3524071"/>
              <a:ext cx="1676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dirty="0" smtClean="0"/>
                <a:t>72</a:t>
              </a:r>
              <a:endParaRPr lang="en-US" sz="72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944091" y="3546212"/>
              <a:ext cx="7620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 smtClean="0"/>
                <a:t>-</a:t>
              </a:r>
              <a:endParaRPr lang="en-US" sz="6600" dirty="0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3089562" y="4572000"/>
              <a:ext cx="1939638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3837708" y="4495800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3</a:t>
            </a:r>
            <a:endParaRPr lang="en-US" sz="6600" dirty="0"/>
          </a:p>
        </p:txBody>
      </p:sp>
      <p:sp>
        <p:nvSpPr>
          <p:cNvPr id="30" name="TextBox 29"/>
          <p:cNvSpPr txBox="1"/>
          <p:nvPr/>
        </p:nvSpPr>
        <p:spPr>
          <a:xfrm>
            <a:off x="4308763" y="4495800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4</a:t>
            </a:r>
            <a:endParaRPr lang="en-US" sz="6600" dirty="0"/>
          </a:p>
        </p:txBody>
      </p:sp>
      <p:sp>
        <p:nvSpPr>
          <p:cNvPr id="32" name="TextBox 31"/>
          <p:cNvSpPr txBox="1"/>
          <p:nvPr/>
        </p:nvSpPr>
        <p:spPr>
          <a:xfrm>
            <a:off x="4419600" y="76200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4</a:t>
            </a:r>
            <a:endParaRPr lang="en-US" sz="6600" dirty="0"/>
          </a:p>
        </p:txBody>
      </p:sp>
      <p:grpSp>
        <p:nvGrpSpPr>
          <p:cNvPr id="45" name="Group 44"/>
          <p:cNvGrpSpPr/>
          <p:nvPr/>
        </p:nvGrpSpPr>
        <p:grpSpPr>
          <a:xfrm>
            <a:off x="3401291" y="5181600"/>
            <a:ext cx="2085109" cy="1200329"/>
            <a:chOff x="3401291" y="5181600"/>
            <a:chExt cx="2085109" cy="1200329"/>
          </a:xfrm>
        </p:grpSpPr>
        <p:sp>
          <p:nvSpPr>
            <p:cNvPr id="33" name="TextBox 32"/>
            <p:cNvSpPr txBox="1"/>
            <p:nvPr/>
          </p:nvSpPr>
          <p:spPr>
            <a:xfrm>
              <a:off x="3810000" y="5181600"/>
              <a:ext cx="1676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dirty="0" smtClean="0"/>
                <a:t>32</a:t>
              </a:r>
              <a:endParaRPr lang="en-US" sz="72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401291" y="5203741"/>
              <a:ext cx="7620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 smtClean="0"/>
                <a:t>-</a:t>
              </a:r>
              <a:endParaRPr lang="en-US" sz="6600" dirty="0"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3546762" y="6229529"/>
              <a:ext cx="1939638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4343400" y="6096000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2</a:t>
            </a:r>
            <a:endParaRPr lang="en-US" sz="4800" dirty="0"/>
          </a:p>
        </p:txBody>
      </p:sp>
      <p:sp>
        <p:nvSpPr>
          <p:cNvPr id="37" name="TextBox 36"/>
          <p:cNvSpPr txBox="1"/>
          <p:nvPr/>
        </p:nvSpPr>
        <p:spPr>
          <a:xfrm>
            <a:off x="5815444" y="2737155"/>
            <a:ext cx="30999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ANSWER: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260522" y="3276600"/>
            <a:ext cx="1435678" cy="949964"/>
            <a:chOff x="5773881" y="3435881"/>
            <a:chExt cx="1435678" cy="949964"/>
          </a:xfrm>
        </p:grpSpPr>
        <p:sp>
          <p:nvSpPr>
            <p:cNvPr id="38" name="TextBox 37"/>
            <p:cNvSpPr txBox="1"/>
            <p:nvPr/>
          </p:nvSpPr>
          <p:spPr>
            <a:xfrm>
              <a:off x="5773881" y="3564991"/>
              <a:ext cx="116031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794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629400" y="3435881"/>
              <a:ext cx="5801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620741" y="3862625"/>
              <a:ext cx="5801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8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6629400" y="3918934"/>
              <a:ext cx="304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Down Arrow 12"/>
          <p:cNvSpPr/>
          <p:nvPr/>
        </p:nvSpPr>
        <p:spPr>
          <a:xfrm>
            <a:off x="4191000" y="2133600"/>
            <a:ext cx="152400" cy="83820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Down Arrow 40"/>
          <p:cNvSpPr/>
          <p:nvPr/>
        </p:nvSpPr>
        <p:spPr>
          <a:xfrm>
            <a:off x="4634344" y="2147270"/>
            <a:ext cx="166256" cy="2506937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06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3" grpId="0"/>
      <p:bldP spid="24" grpId="0"/>
      <p:bldP spid="27" grpId="0"/>
      <p:bldP spid="29" grpId="0"/>
      <p:bldP spid="30" grpId="0"/>
      <p:bldP spid="32" grpId="0"/>
      <p:bldP spid="36" grpId="0"/>
      <p:bldP spid="37" grpId="0"/>
      <p:bldP spid="13" grpId="0" animBg="1"/>
      <p:bldP spid="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199"/>
            <a:ext cx="7498080" cy="924305"/>
          </a:xfrm>
        </p:spPr>
        <p:txBody>
          <a:bodyPr/>
          <a:lstStyle/>
          <a:p>
            <a:r>
              <a:rPr lang="en-US" dirty="0" smtClean="0"/>
              <a:t>ADDITION</a:t>
            </a: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2673928" y="1411069"/>
            <a:ext cx="3581400" cy="646331"/>
            <a:chOff x="1219200" y="1411069"/>
            <a:chExt cx="3581400" cy="646331"/>
          </a:xfrm>
        </p:grpSpPr>
        <p:sp>
          <p:nvSpPr>
            <p:cNvPr id="9" name="TextBox 8"/>
            <p:cNvSpPr txBox="1"/>
            <p:nvPr/>
          </p:nvSpPr>
          <p:spPr>
            <a:xfrm>
              <a:off x="4218709" y="1411069"/>
              <a:ext cx="5818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O</a:t>
              </a:r>
              <a:endParaRPr lang="en-US" sz="36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636818" y="1411069"/>
              <a:ext cx="5818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T</a:t>
              </a:r>
              <a:endParaRPr lang="en-US" sz="36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971800" y="1411069"/>
              <a:ext cx="5818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H</a:t>
              </a:r>
              <a:endParaRPr lang="en-US" sz="36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133600" y="1411069"/>
              <a:ext cx="5818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TH</a:t>
              </a:r>
              <a:endParaRPr lang="en-US" sz="2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219200" y="1411069"/>
              <a:ext cx="7897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TTH</a:t>
              </a:r>
              <a:endParaRPr lang="en-US" sz="2400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611092" y="4419600"/>
            <a:ext cx="858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1</a:t>
            </a:r>
            <a:endParaRPr lang="en-US" sz="7200" dirty="0"/>
          </a:p>
        </p:txBody>
      </p:sp>
      <p:sp>
        <p:nvSpPr>
          <p:cNvPr id="16" name="TextBox 15"/>
          <p:cNvSpPr txBox="1"/>
          <p:nvPr/>
        </p:nvSpPr>
        <p:spPr>
          <a:xfrm>
            <a:off x="5015346" y="4419600"/>
            <a:ext cx="858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9</a:t>
            </a:r>
            <a:endParaRPr lang="en-US" sz="7200" dirty="0"/>
          </a:p>
        </p:txBody>
      </p:sp>
      <p:sp>
        <p:nvSpPr>
          <p:cNvPr id="17" name="TextBox 16"/>
          <p:cNvSpPr txBox="1"/>
          <p:nvPr/>
        </p:nvSpPr>
        <p:spPr>
          <a:xfrm>
            <a:off x="4274128" y="4419600"/>
            <a:ext cx="858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5</a:t>
            </a:r>
            <a:endParaRPr lang="en-US" sz="7200" dirty="0"/>
          </a:p>
        </p:txBody>
      </p:sp>
      <p:sp>
        <p:nvSpPr>
          <p:cNvPr id="18" name="TextBox 17"/>
          <p:cNvSpPr txBox="1"/>
          <p:nvPr/>
        </p:nvSpPr>
        <p:spPr>
          <a:xfrm>
            <a:off x="3435928" y="4438471"/>
            <a:ext cx="858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0</a:t>
            </a:r>
            <a:endParaRPr lang="en-US" sz="7200" dirty="0"/>
          </a:p>
        </p:txBody>
      </p:sp>
      <p:sp>
        <p:nvSpPr>
          <p:cNvPr id="19" name="TextBox 18"/>
          <p:cNvSpPr txBox="1"/>
          <p:nvPr/>
        </p:nvSpPr>
        <p:spPr>
          <a:xfrm>
            <a:off x="2826328" y="4438471"/>
            <a:ext cx="858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8</a:t>
            </a:r>
            <a:endParaRPr lang="en-US" sz="7200" dirty="0"/>
          </a:p>
        </p:txBody>
      </p:sp>
      <p:sp>
        <p:nvSpPr>
          <p:cNvPr id="20" name="TextBox 19"/>
          <p:cNvSpPr txBox="1"/>
          <p:nvPr/>
        </p:nvSpPr>
        <p:spPr>
          <a:xfrm>
            <a:off x="3893128" y="4405745"/>
            <a:ext cx="858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,</a:t>
            </a:r>
            <a:endParaRPr lang="en-US" sz="7200" dirty="0"/>
          </a:p>
        </p:txBody>
      </p:sp>
      <p:sp>
        <p:nvSpPr>
          <p:cNvPr id="21" name="TextBox 20"/>
          <p:cNvSpPr txBox="1"/>
          <p:nvPr/>
        </p:nvSpPr>
        <p:spPr>
          <a:xfrm>
            <a:off x="5091546" y="986650"/>
            <a:ext cx="429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27219" y="964793"/>
            <a:ext cx="429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209800" y="1676400"/>
            <a:ext cx="5264728" cy="2560260"/>
            <a:chOff x="755072" y="1676400"/>
            <a:chExt cx="5264728" cy="2560260"/>
          </a:xfrm>
        </p:grpSpPr>
        <p:grpSp>
          <p:nvGrpSpPr>
            <p:cNvPr id="30" name="Group 29"/>
            <p:cNvGrpSpPr/>
            <p:nvPr/>
          </p:nvGrpSpPr>
          <p:grpSpPr>
            <a:xfrm>
              <a:off x="1371600" y="1676400"/>
              <a:ext cx="4648200" cy="2560260"/>
              <a:chOff x="1371600" y="1676400"/>
              <a:chExt cx="4648200" cy="2560260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1371600" y="1676400"/>
                <a:ext cx="46482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600" dirty="0" smtClean="0"/>
                  <a:t>72,205</a:t>
                </a:r>
                <a:endParaRPr lang="en-US" sz="9600" dirty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371600" y="2667000"/>
                <a:ext cx="46482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600" dirty="0" smtClean="0"/>
                  <a:t>  8,386</a:t>
                </a:r>
                <a:endParaRPr lang="en-US" sz="9600" dirty="0"/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>
                <a:off x="1371600" y="4236660"/>
                <a:ext cx="3962400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TextBox 30"/>
            <p:cNvSpPr txBox="1"/>
            <p:nvPr/>
          </p:nvSpPr>
          <p:spPr>
            <a:xfrm>
              <a:off x="755072" y="2645895"/>
              <a:ext cx="85898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dirty="0" smtClean="0"/>
                <a:t>+</a:t>
              </a:r>
              <a:endParaRPr lang="en-US" sz="7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5021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199"/>
            <a:ext cx="7498080" cy="924305"/>
          </a:xfrm>
        </p:spPr>
        <p:txBody>
          <a:bodyPr/>
          <a:lstStyle/>
          <a:p>
            <a:r>
              <a:rPr lang="en-US" dirty="0" smtClean="0"/>
              <a:t>SUBTRACTION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21728" y="4405745"/>
            <a:ext cx="11360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1</a:t>
            </a:r>
            <a:endParaRPr lang="en-US" sz="9600" dirty="0"/>
          </a:p>
        </p:txBody>
      </p:sp>
      <p:grpSp>
        <p:nvGrpSpPr>
          <p:cNvPr id="3" name="Group 2"/>
          <p:cNvGrpSpPr/>
          <p:nvPr/>
        </p:nvGrpSpPr>
        <p:grpSpPr>
          <a:xfrm>
            <a:off x="2895600" y="1143000"/>
            <a:ext cx="3962400" cy="3093660"/>
            <a:chOff x="2895600" y="1143000"/>
            <a:chExt cx="3962400" cy="3093660"/>
          </a:xfrm>
        </p:grpSpPr>
        <p:sp>
          <p:nvSpPr>
            <p:cNvPr id="4" name="TextBox 3"/>
            <p:cNvSpPr txBox="1"/>
            <p:nvPr/>
          </p:nvSpPr>
          <p:spPr>
            <a:xfrm>
              <a:off x="3186543" y="1143000"/>
              <a:ext cx="1925781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500" dirty="0" smtClean="0"/>
                <a:t>4</a:t>
              </a:r>
              <a:endParaRPr lang="en-US" sz="115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114801" y="2362200"/>
              <a:ext cx="1066799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500" dirty="0" smtClean="0"/>
                <a:t>3</a:t>
              </a:r>
              <a:endParaRPr lang="en-US" sz="11500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2895600" y="4236660"/>
              <a:ext cx="39624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3027218" y="2590800"/>
              <a:ext cx="85898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dirty="0"/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8039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199"/>
            <a:ext cx="7498080" cy="924305"/>
          </a:xfrm>
        </p:spPr>
        <p:txBody>
          <a:bodyPr/>
          <a:lstStyle/>
          <a:p>
            <a:r>
              <a:rPr lang="en-US" dirty="0" smtClean="0"/>
              <a:t>ADDITION</a:t>
            </a: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2667000" y="1411069"/>
            <a:ext cx="3581400" cy="646331"/>
            <a:chOff x="1219200" y="1411069"/>
            <a:chExt cx="3581400" cy="646331"/>
          </a:xfrm>
        </p:grpSpPr>
        <p:sp>
          <p:nvSpPr>
            <p:cNvPr id="9" name="TextBox 8"/>
            <p:cNvSpPr txBox="1"/>
            <p:nvPr/>
          </p:nvSpPr>
          <p:spPr>
            <a:xfrm>
              <a:off x="4218709" y="1411069"/>
              <a:ext cx="5818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O</a:t>
              </a:r>
              <a:endParaRPr lang="en-US" sz="36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636818" y="1411069"/>
              <a:ext cx="5818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T</a:t>
              </a:r>
              <a:endParaRPr lang="en-US" sz="36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971800" y="1411069"/>
              <a:ext cx="5818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H</a:t>
              </a:r>
              <a:endParaRPr lang="en-US" sz="36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133600" y="1411069"/>
              <a:ext cx="5818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TH</a:t>
              </a:r>
              <a:endParaRPr lang="en-US" sz="2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219200" y="1411069"/>
              <a:ext cx="7897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TTH</a:t>
              </a:r>
              <a:endParaRPr lang="en-US" sz="2400" dirty="0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5618018" y="1411069"/>
            <a:ext cx="678873" cy="27037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604164" y="4419600"/>
            <a:ext cx="858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3</a:t>
            </a:r>
            <a:endParaRPr lang="en-US" sz="7200" dirty="0"/>
          </a:p>
        </p:txBody>
      </p:sp>
      <p:sp>
        <p:nvSpPr>
          <p:cNvPr id="16" name="TextBox 15"/>
          <p:cNvSpPr txBox="1"/>
          <p:nvPr/>
        </p:nvSpPr>
        <p:spPr>
          <a:xfrm>
            <a:off x="5008418" y="4419600"/>
            <a:ext cx="858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6</a:t>
            </a:r>
            <a:endParaRPr lang="en-US" sz="7200" dirty="0"/>
          </a:p>
        </p:txBody>
      </p:sp>
      <p:sp>
        <p:nvSpPr>
          <p:cNvPr id="17" name="TextBox 16"/>
          <p:cNvSpPr txBox="1"/>
          <p:nvPr/>
        </p:nvSpPr>
        <p:spPr>
          <a:xfrm>
            <a:off x="4267200" y="4419600"/>
            <a:ext cx="858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4</a:t>
            </a:r>
            <a:endParaRPr lang="en-US" sz="7200" dirty="0"/>
          </a:p>
        </p:txBody>
      </p:sp>
      <p:sp>
        <p:nvSpPr>
          <p:cNvPr id="18" name="TextBox 17"/>
          <p:cNvSpPr txBox="1"/>
          <p:nvPr/>
        </p:nvSpPr>
        <p:spPr>
          <a:xfrm>
            <a:off x="3429000" y="4438471"/>
            <a:ext cx="858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0</a:t>
            </a:r>
            <a:endParaRPr lang="en-US" sz="7200" dirty="0"/>
          </a:p>
        </p:txBody>
      </p:sp>
      <p:sp>
        <p:nvSpPr>
          <p:cNvPr id="19" name="TextBox 18"/>
          <p:cNvSpPr txBox="1"/>
          <p:nvPr/>
        </p:nvSpPr>
        <p:spPr>
          <a:xfrm>
            <a:off x="2819400" y="4438471"/>
            <a:ext cx="858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5</a:t>
            </a:r>
            <a:endParaRPr lang="en-US" sz="7200" dirty="0"/>
          </a:p>
        </p:txBody>
      </p:sp>
      <p:sp>
        <p:nvSpPr>
          <p:cNvPr id="20" name="TextBox 19"/>
          <p:cNvSpPr txBox="1"/>
          <p:nvPr/>
        </p:nvSpPr>
        <p:spPr>
          <a:xfrm>
            <a:off x="3810000" y="4405745"/>
            <a:ext cx="858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,</a:t>
            </a:r>
            <a:endParaRPr lang="en-US" sz="7200" dirty="0"/>
          </a:p>
        </p:txBody>
      </p:sp>
      <p:sp>
        <p:nvSpPr>
          <p:cNvPr id="21" name="TextBox 20"/>
          <p:cNvSpPr txBox="1"/>
          <p:nvPr/>
        </p:nvSpPr>
        <p:spPr>
          <a:xfrm>
            <a:off x="5084618" y="986650"/>
            <a:ext cx="429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54236" y="995570"/>
            <a:ext cx="429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43745" y="1030767"/>
            <a:ext cx="429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20291" y="964793"/>
            <a:ext cx="429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939145" y="1445705"/>
            <a:ext cx="678873" cy="27037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343400" y="1498293"/>
            <a:ext cx="678873" cy="27037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525981" y="1480341"/>
            <a:ext cx="678873" cy="27037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916382" y="1524000"/>
            <a:ext cx="678873" cy="27037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2202872" y="1676400"/>
            <a:ext cx="5264728" cy="2560260"/>
            <a:chOff x="755072" y="1676400"/>
            <a:chExt cx="5264728" cy="2560260"/>
          </a:xfrm>
        </p:grpSpPr>
        <p:grpSp>
          <p:nvGrpSpPr>
            <p:cNvPr id="30" name="Group 29"/>
            <p:cNvGrpSpPr/>
            <p:nvPr/>
          </p:nvGrpSpPr>
          <p:grpSpPr>
            <a:xfrm>
              <a:off x="1371600" y="1676400"/>
              <a:ext cx="4648200" cy="2560260"/>
              <a:chOff x="1371600" y="1676400"/>
              <a:chExt cx="4648200" cy="2560260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1371600" y="1676400"/>
                <a:ext cx="46482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600" dirty="0" smtClean="0"/>
                  <a:t>34,566</a:t>
                </a:r>
                <a:endParaRPr lang="en-US" sz="9600" dirty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371600" y="2667000"/>
                <a:ext cx="46482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600" dirty="0" smtClean="0"/>
                  <a:t>15,897</a:t>
                </a:r>
                <a:endParaRPr lang="en-US" sz="9600" dirty="0"/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>
                <a:off x="1371600" y="4236660"/>
                <a:ext cx="3962400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TextBox 30"/>
            <p:cNvSpPr txBox="1"/>
            <p:nvPr/>
          </p:nvSpPr>
          <p:spPr>
            <a:xfrm>
              <a:off x="755072" y="2645895"/>
              <a:ext cx="85898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dirty="0" smtClean="0"/>
                <a:t>+</a:t>
              </a:r>
              <a:endParaRPr lang="en-US" sz="7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7944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199"/>
            <a:ext cx="7498080" cy="924305"/>
          </a:xfrm>
        </p:spPr>
        <p:txBody>
          <a:bodyPr/>
          <a:lstStyle/>
          <a:p>
            <a:r>
              <a:rPr lang="en-US" dirty="0" smtClean="0"/>
              <a:t>SUBTRACTION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21728" y="4405745"/>
            <a:ext cx="11360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?</a:t>
            </a:r>
            <a:endParaRPr lang="en-US" sz="9600" dirty="0"/>
          </a:p>
        </p:txBody>
      </p:sp>
      <p:grpSp>
        <p:nvGrpSpPr>
          <p:cNvPr id="3" name="Group 2"/>
          <p:cNvGrpSpPr/>
          <p:nvPr/>
        </p:nvGrpSpPr>
        <p:grpSpPr>
          <a:xfrm>
            <a:off x="2895600" y="1143000"/>
            <a:ext cx="3962400" cy="3093660"/>
            <a:chOff x="2895600" y="1143000"/>
            <a:chExt cx="3962400" cy="3093660"/>
          </a:xfrm>
        </p:grpSpPr>
        <p:sp>
          <p:nvSpPr>
            <p:cNvPr id="4" name="TextBox 3"/>
            <p:cNvSpPr txBox="1"/>
            <p:nvPr/>
          </p:nvSpPr>
          <p:spPr>
            <a:xfrm>
              <a:off x="3186543" y="1143000"/>
              <a:ext cx="1925781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500" dirty="0" smtClean="0"/>
                <a:t>0</a:t>
              </a:r>
              <a:endParaRPr lang="en-US" sz="115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114801" y="2362200"/>
              <a:ext cx="1066799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500" dirty="0" smtClean="0"/>
                <a:t>3</a:t>
              </a:r>
              <a:endParaRPr lang="en-US" sz="11500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2895600" y="4236660"/>
              <a:ext cx="39624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3027218" y="2590800"/>
              <a:ext cx="85898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dirty="0"/>
                <a:t>-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770418" y="4651966"/>
            <a:ext cx="26877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The answer is not 3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49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199"/>
            <a:ext cx="7498080" cy="924305"/>
          </a:xfrm>
        </p:spPr>
        <p:txBody>
          <a:bodyPr/>
          <a:lstStyle/>
          <a:p>
            <a:r>
              <a:rPr lang="en-US" dirty="0" smtClean="0"/>
              <a:t>SUBTRACTION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680364" y="4419600"/>
            <a:ext cx="858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7</a:t>
            </a:r>
            <a:endParaRPr lang="en-US" sz="7200" dirty="0"/>
          </a:p>
        </p:txBody>
      </p:sp>
      <p:sp>
        <p:nvSpPr>
          <p:cNvPr id="16" name="TextBox 15"/>
          <p:cNvSpPr txBox="1"/>
          <p:nvPr/>
        </p:nvSpPr>
        <p:spPr>
          <a:xfrm>
            <a:off x="5084618" y="4419600"/>
            <a:ext cx="858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2</a:t>
            </a:r>
            <a:endParaRPr lang="en-US" sz="7200" dirty="0"/>
          </a:p>
        </p:txBody>
      </p:sp>
      <p:sp>
        <p:nvSpPr>
          <p:cNvPr id="17" name="TextBox 16"/>
          <p:cNvSpPr txBox="1"/>
          <p:nvPr/>
        </p:nvSpPr>
        <p:spPr>
          <a:xfrm>
            <a:off x="4343400" y="4419600"/>
            <a:ext cx="858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8</a:t>
            </a:r>
            <a:endParaRPr lang="en-US" sz="7200" dirty="0"/>
          </a:p>
        </p:txBody>
      </p:sp>
      <p:sp>
        <p:nvSpPr>
          <p:cNvPr id="18" name="TextBox 17"/>
          <p:cNvSpPr txBox="1"/>
          <p:nvPr/>
        </p:nvSpPr>
        <p:spPr>
          <a:xfrm>
            <a:off x="3505200" y="4438471"/>
            <a:ext cx="858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1</a:t>
            </a:r>
            <a:endParaRPr lang="en-US" sz="7200" dirty="0"/>
          </a:p>
        </p:txBody>
      </p:sp>
      <p:sp>
        <p:nvSpPr>
          <p:cNvPr id="19" name="TextBox 18"/>
          <p:cNvSpPr txBox="1"/>
          <p:nvPr/>
        </p:nvSpPr>
        <p:spPr>
          <a:xfrm>
            <a:off x="2895600" y="4438471"/>
            <a:ext cx="858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5</a:t>
            </a:r>
            <a:endParaRPr lang="en-US" sz="7200" dirty="0"/>
          </a:p>
        </p:txBody>
      </p:sp>
      <p:sp>
        <p:nvSpPr>
          <p:cNvPr id="20" name="TextBox 19"/>
          <p:cNvSpPr txBox="1"/>
          <p:nvPr/>
        </p:nvSpPr>
        <p:spPr>
          <a:xfrm>
            <a:off x="3962400" y="4405745"/>
            <a:ext cx="858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,</a:t>
            </a:r>
            <a:endParaRPr lang="en-US" sz="72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2279072" y="1676400"/>
            <a:ext cx="5264728" cy="2560260"/>
            <a:chOff x="755072" y="1676400"/>
            <a:chExt cx="5264728" cy="2560260"/>
          </a:xfrm>
        </p:grpSpPr>
        <p:grpSp>
          <p:nvGrpSpPr>
            <p:cNvPr id="30" name="Group 29"/>
            <p:cNvGrpSpPr/>
            <p:nvPr/>
          </p:nvGrpSpPr>
          <p:grpSpPr>
            <a:xfrm>
              <a:off x="1371600" y="1676400"/>
              <a:ext cx="4648200" cy="2560260"/>
              <a:chOff x="1371600" y="1676400"/>
              <a:chExt cx="4648200" cy="2560260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1371600" y="1676400"/>
                <a:ext cx="46482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600" dirty="0" smtClean="0"/>
                  <a:t>59,080</a:t>
                </a:r>
                <a:endParaRPr lang="en-US" sz="9600" dirty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371600" y="2667000"/>
                <a:ext cx="46482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600" dirty="0" smtClean="0"/>
                  <a:t>  7,253</a:t>
                </a:r>
                <a:endParaRPr lang="en-US" sz="9600" dirty="0"/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>
                <a:off x="1371600" y="4236660"/>
                <a:ext cx="3962400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TextBox 30"/>
            <p:cNvSpPr txBox="1"/>
            <p:nvPr/>
          </p:nvSpPr>
          <p:spPr>
            <a:xfrm>
              <a:off x="755072" y="2645895"/>
              <a:ext cx="85898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dirty="0"/>
                <a:t>-</a:t>
              </a:r>
            </a:p>
          </p:txBody>
        </p:sp>
      </p:grpSp>
      <p:cxnSp>
        <p:nvCxnSpPr>
          <p:cNvPr id="5" name="Straight Connector 4"/>
          <p:cNvCxnSpPr/>
          <p:nvPr/>
        </p:nvCxnSpPr>
        <p:spPr>
          <a:xfrm flipH="1">
            <a:off x="5084618" y="2057400"/>
            <a:ext cx="595746" cy="838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08418" y="1085671"/>
            <a:ext cx="8589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7</a:t>
            </a:r>
            <a:endParaRPr lang="en-US" sz="6600" dirty="0">
              <a:solidFill>
                <a:srgbClr val="FF00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5680364" y="2057400"/>
            <a:ext cx="595746" cy="838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680364" y="1286470"/>
            <a:ext cx="10252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10</a:t>
            </a:r>
            <a:endParaRPr lang="en-US" sz="5400" dirty="0">
              <a:solidFill>
                <a:srgbClr val="FF0000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3664527" y="2042130"/>
            <a:ext cx="595746" cy="838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470563" y="1085671"/>
            <a:ext cx="8589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8</a:t>
            </a:r>
            <a:endParaRPr lang="en-US" sz="6600" dirty="0">
              <a:solidFill>
                <a:srgbClr val="FF00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4447308" y="2042130"/>
            <a:ext cx="595746" cy="838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191000" y="1219200"/>
            <a:ext cx="10252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10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63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5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199"/>
            <a:ext cx="7498080" cy="924305"/>
          </a:xfrm>
        </p:spPr>
        <p:txBody>
          <a:bodyPr/>
          <a:lstStyle/>
          <a:p>
            <a:r>
              <a:rPr lang="en-US" dirty="0" smtClean="0"/>
              <a:t>SUBTRACTION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680364" y="4419600"/>
            <a:ext cx="858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9</a:t>
            </a:r>
            <a:endParaRPr lang="en-US" sz="7200" dirty="0"/>
          </a:p>
        </p:txBody>
      </p:sp>
      <p:sp>
        <p:nvSpPr>
          <p:cNvPr id="16" name="TextBox 15"/>
          <p:cNvSpPr txBox="1"/>
          <p:nvPr/>
        </p:nvSpPr>
        <p:spPr>
          <a:xfrm>
            <a:off x="5084618" y="4419600"/>
            <a:ext cx="858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9</a:t>
            </a:r>
            <a:endParaRPr lang="en-US" sz="7200" dirty="0"/>
          </a:p>
        </p:txBody>
      </p:sp>
      <p:sp>
        <p:nvSpPr>
          <p:cNvPr id="17" name="TextBox 16"/>
          <p:cNvSpPr txBox="1"/>
          <p:nvPr/>
        </p:nvSpPr>
        <p:spPr>
          <a:xfrm>
            <a:off x="4343400" y="4419600"/>
            <a:ext cx="858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3</a:t>
            </a:r>
            <a:endParaRPr lang="en-US" sz="7200" dirty="0"/>
          </a:p>
        </p:txBody>
      </p:sp>
      <p:sp>
        <p:nvSpPr>
          <p:cNvPr id="18" name="TextBox 17"/>
          <p:cNvSpPr txBox="1"/>
          <p:nvPr/>
        </p:nvSpPr>
        <p:spPr>
          <a:xfrm>
            <a:off x="3505200" y="4438471"/>
            <a:ext cx="858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6</a:t>
            </a:r>
            <a:endParaRPr lang="en-US" sz="7200" dirty="0"/>
          </a:p>
        </p:txBody>
      </p:sp>
      <p:sp>
        <p:nvSpPr>
          <p:cNvPr id="19" name="TextBox 18"/>
          <p:cNvSpPr txBox="1"/>
          <p:nvPr/>
        </p:nvSpPr>
        <p:spPr>
          <a:xfrm>
            <a:off x="2895600" y="4438471"/>
            <a:ext cx="858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7</a:t>
            </a:r>
            <a:endParaRPr lang="en-US" sz="7200" dirty="0"/>
          </a:p>
        </p:txBody>
      </p:sp>
      <p:sp>
        <p:nvSpPr>
          <p:cNvPr id="20" name="TextBox 19"/>
          <p:cNvSpPr txBox="1"/>
          <p:nvPr/>
        </p:nvSpPr>
        <p:spPr>
          <a:xfrm>
            <a:off x="3962400" y="4405745"/>
            <a:ext cx="858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,</a:t>
            </a:r>
            <a:endParaRPr lang="en-US" sz="72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2279072" y="1676400"/>
            <a:ext cx="5264728" cy="2560260"/>
            <a:chOff x="755072" y="1676400"/>
            <a:chExt cx="5264728" cy="2560260"/>
          </a:xfrm>
        </p:grpSpPr>
        <p:grpSp>
          <p:nvGrpSpPr>
            <p:cNvPr id="30" name="Group 29"/>
            <p:cNvGrpSpPr/>
            <p:nvPr/>
          </p:nvGrpSpPr>
          <p:grpSpPr>
            <a:xfrm>
              <a:off x="1371600" y="1676400"/>
              <a:ext cx="4648200" cy="2560260"/>
              <a:chOff x="1371600" y="1676400"/>
              <a:chExt cx="4648200" cy="2560260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1371600" y="1676400"/>
                <a:ext cx="46482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600" dirty="0" smtClean="0"/>
                  <a:t>83,652</a:t>
                </a:r>
                <a:endParaRPr lang="en-US" sz="9600" dirty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371600" y="2667000"/>
                <a:ext cx="46482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600" dirty="0" smtClean="0"/>
                  <a:t>  7,253</a:t>
                </a:r>
                <a:endParaRPr lang="en-US" sz="9600" dirty="0"/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>
                <a:off x="1371600" y="4236660"/>
                <a:ext cx="3962400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TextBox 30"/>
            <p:cNvSpPr txBox="1"/>
            <p:nvPr/>
          </p:nvSpPr>
          <p:spPr>
            <a:xfrm>
              <a:off x="755072" y="2645895"/>
              <a:ext cx="85898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dirty="0"/>
                <a:t>-</a:t>
              </a:r>
            </a:p>
          </p:txBody>
        </p:sp>
      </p:grpSp>
      <p:cxnSp>
        <p:nvCxnSpPr>
          <p:cNvPr id="5" name="Straight Connector 4"/>
          <p:cNvCxnSpPr/>
          <p:nvPr/>
        </p:nvCxnSpPr>
        <p:spPr>
          <a:xfrm flipH="1">
            <a:off x="5084618" y="2057400"/>
            <a:ext cx="595746" cy="838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08418" y="1085671"/>
            <a:ext cx="8589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4</a:t>
            </a:r>
            <a:endParaRPr lang="en-US" sz="6600" dirty="0">
              <a:solidFill>
                <a:srgbClr val="FF00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5680364" y="2057400"/>
            <a:ext cx="595746" cy="838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680364" y="1286470"/>
            <a:ext cx="10252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12</a:t>
            </a:r>
            <a:endParaRPr lang="en-US" sz="5400" dirty="0">
              <a:solidFill>
                <a:srgbClr val="FF0000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4488872" y="2057400"/>
            <a:ext cx="595746" cy="838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301836" y="1143000"/>
            <a:ext cx="8589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5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29200" y="678359"/>
            <a:ext cx="8589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14</a:t>
            </a:r>
            <a:endParaRPr lang="en-US" sz="4400" dirty="0">
              <a:solidFill>
                <a:srgbClr val="FF0000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5292435" y="1447800"/>
            <a:ext cx="387929" cy="533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3027218" y="2120931"/>
            <a:ext cx="595746" cy="838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763982" y="1122402"/>
            <a:ext cx="8589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7</a:t>
            </a:r>
            <a:endParaRPr lang="en-US" sz="6600" dirty="0">
              <a:solidFill>
                <a:srgbClr val="FF0000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3622964" y="2057400"/>
            <a:ext cx="595746" cy="838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474027" y="1287959"/>
            <a:ext cx="8589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13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88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9" grpId="0"/>
      <p:bldP spid="33" grpId="0"/>
      <p:bldP spid="36" grpId="0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199"/>
            <a:ext cx="7498080" cy="924305"/>
          </a:xfrm>
        </p:spPr>
        <p:txBody>
          <a:bodyPr/>
          <a:lstStyle/>
          <a:p>
            <a:r>
              <a:rPr lang="en-US" dirty="0" smtClean="0"/>
              <a:t>MULTIPLICATION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581400" y="4371109"/>
            <a:ext cx="18010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12</a:t>
            </a:r>
            <a:endParaRPr lang="en-US" sz="9600" dirty="0"/>
          </a:p>
        </p:txBody>
      </p:sp>
      <p:grpSp>
        <p:nvGrpSpPr>
          <p:cNvPr id="3" name="Group 2"/>
          <p:cNvGrpSpPr/>
          <p:nvPr/>
        </p:nvGrpSpPr>
        <p:grpSpPr>
          <a:xfrm>
            <a:off x="2895600" y="1143000"/>
            <a:ext cx="3962400" cy="3093660"/>
            <a:chOff x="2895600" y="1143000"/>
            <a:chExt cx="3962400" cy="3093660"/>
          </a:xfrm>
        </p:grpSpPr>
        <p:sp>
          <p:nvSpPr>
            <p:cNvPr id="4" name="TextBox 3"/>
            <p:cNvSpPr txBox="1"/>
            <p:nvPr/>
          </p:nvSpPr>
          <p:spPr>
            <a:xfrm>
              <a:off x="3186543" y="1143000"/>
              <a:ext cx="1925781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500" dirty="0" smtClean="0"/>
                <a:t>4</a:t>
              </a:r>
              <a:endParaRPr lang="en-US" sz="115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114801" y="2362200"/>
              <a:ext cx="1066799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500" dirty="0" smtClean="0"/>
                <a:t>3</a:t>
              </a:r>
              <a:endParaRPr lang="en-US" sz="11500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2895600" y="4236660"/>
              <a:ext cx="39624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3027218" y="2590800"/>
              <a:ext cx="85898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dirty="0" smtClean="0"/>
                <a:t>x</a:t>
              </a:r>
              <a:endParaRPr lang="en-US" sz="7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7009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199"/>
            <a:ext cx="7498080" cy="924305"/>
          </a:xfrm>
        </p:spPr>
        <p:txBody>
          <a:bodyPr/>
          <a:lstStyle/>
          <a:p>
            <a:r>
              <a:rPr lang="en-US" dirty="0"/>
              <a:t>MULTIPLICATION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75218" y="4419600"/>
            <a:ext cx="858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8</a:t>
            </a:r>
            <a:endParaRPr lang="en-US" sz="7200" dirty="0"/>
          </a:p>
        </p:txBody>
      </p:sp>
      <p:sp>
        <p:nvSpPr>
          <p:cNvPr id="16" name="TextBox 15"/>
          <p:cNvSpPr txBox="1"/>
          <p:nvPr/>
        </p:nvSpPr>
        <p:spPr>
          <a:xfrm>
            <a:off x="5479472" y="4419600"/>
            <a:ext cx="858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4</a:t>
            </a:r>
            <a:endParaRPr lang="en-US" sz="7200" dirty="0"/>
          </a:p>
        </p:txBody>
      </p:sp>
      <p:sp>
        <p:nvSpPr>
          <p:cNvPr id="17" name="TextBox 16"/>
          <p:cNvSpPr txBox="1"/>
          <p:nvPr/>
        </p:nvSpPr>
        <p:spPr>
          <a:xfrm>
            <a:off x="4856018" y="4419600"/>
            <a:ext cx="858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3</a:t>
            </a:r>
            <a:endParaRPr lang="en-US" sz="7200" dirty="0"/>
          </a:p>
        </p:txBody>
      </p:sp>
      <p:sp>
        <p:nvSpPr>
          <p:cNvPr id="18" name="TextBox 17"/>
          <p:cNvSpPr txBox="1"/>
          <p:nvPr/>
        </p:nvSpPr>
        <p:spPr>
          <a:xfrm>
            <a:off x="3650672" y="4438471"/>
            <a:ext cx="1226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24</a:t>
            </a:r>
            <a:endParaRPr lang="en-US" sz="7200" dirty="0"/>
          </a:p>
        </p:txBody>
      </p:sp>
      <p:sp>
        <p:nvSpPr>
          <p:cNvPr id="20" name="TextBox 19"/>
          <p:cNvSpPr txBox="1"/>
          <p:nvPr/>
        </p:nvSpPr>
        <p:spPr>
          <a:xfrm>
            <a:off x="4322618" y="4343400"/>
            <a:ext cx="858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,</a:t>
            </a:r>
            <a:endParaRPr lang="en-US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1676400"/>
            <a:ext cx="396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dirty="0" smtClean="0"/>
              <a:t>4,058</a:t>
            </a:r>
            <a:endParaRPr lang="en-US" sz="9600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2667000"/>
            <a:ext cx="396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dirty="0" smtClean="0"/>
              <a:t>  6</a:t>
            </a:r>
            <a:endParaRPr lang="en-US" sz="9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895600" y="4236660"/>
            <a:ext cx="43434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279072" y="2645895"/>
            <a:ext cx="858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x</a:t>
            </a:r>
            <a:endParaRPr lang="en-US" sz="7200" dirty="0"/>
          </a:p>
        </p:txBody>
      </p:sp>
      <p:sp>
        <p:nvSpPr>
          <p:cNvPr id="28" name="TextBox 27"/>
          <p:cNvSpPr txBox="1"/>
          <p:nvPr/>
        </p:nvSpPr>
        <p:spPr>
          <a:xfrm>
            <a:off x="5486399" y="1291679"/>
            <a:ext cx="8589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4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76800" y="1291679"/>
            <a:ext cx="8589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400163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20" grpId="0"/>
      <p:bldP spid="28" grpId="0"/>
      <p:bldP spid="3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423</TotalTime>
  <Words>176</Words>
  <Application>Microsoft Office PowerPoint</Application>
  <PresentationFormat>On-screen Show (4:3)</PresentationFormat>
  <Paragraphs>156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FOUR RULES OF WHOLE NUMBERS</vt:lpstr>
      <vt:lpstr>ADDITION</vt:lpstr>
      <vt:lpstr>SUBTRACTION</vt:lpstr>
      <vt:lpstr>ADDITION</vt:lpstr>
      <vt:lpstr>SUBTRACTION</vt:lpstr>
      <vt:lpstr>SUBTRACTION</vt:lpstr>
      <vt:lpstr>SUBTRACTION</vt:lpstr>
      <vt:lpstr>MULTIPLICATION</vt:lpstr>
      <vt:lpstr>MULTIPLICATION</vt:lpstr>
      <vt:lpstr>MULTIPLICATION</vt:lpstr>
      <vt:lpstr>DIVISION</vt:lpstr>
      <vt:lpstr>DIVISION</vt:lpstr>
      <vt:lpstr>DIVISION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RULES OF WHOLE NUMBERS</dc:title>
  <dc:creator>ReadHead</dc:creator>
  <cp:lastModifiedBy>ReadHead</cp:lastModifiedBy>
  <cp:revision>20</cp:revision>
  <dcterms:created xsi:type="dcterms:W3CDTF">2013-09-28T17:36:42Z</dcterms:created>
  <dcterms:modified xsi:type="dcterms:W3CDTF">2015-07-27T01:42:17Z</dcterms:modified>
</cp:coreProperties>
</file>