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808A0A-08F8-4A1B-897C-B483AC6D1D21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3AF24C-DD81-41DA-87E7-CA3368587F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5105400" cy="378873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A SEQUENCE?</a:t>
            </a:r>
          </a:p>
          <a:p>
            <a:r>
              <a:rPr lang="en-US" sz="3200" dirty="0" smtClean="0"/>
              <a:t>A sequence is a pattern of numbers that follows a mathematical rule.</a:t>
            </a:r>
          </a:p>
        </p:txBody>
      </p:sp>
      <p:pic>
        <p:nvPicPr>
          <p:cNvPr id="4" name="Picture 3" descr="C:\Users\ReadHead\Downloads\CartoonBooks2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29400" y="2667000"/>
            <a:ext cx="2117479" cy="242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8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5, 7, 9, 11, 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TWO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3390405" y="25146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3124200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07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46, 43, 40, 37, 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SUBTRACT 3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4343400" y="2480953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3048000"/>
            <a:ext cx="748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34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39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2, 20, 200, 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MULTIPLY BY 10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3276600" y="25908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3124200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2000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550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80, 40, 20, 10,  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DIVIDE BY 2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4281055" y="25908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3124199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45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SEQUENCES – how?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4953000"/>
          </a:xfrm>
        </p:spPr>
        <p:txBody>
          <a:bodyPr>
            <a:normAutofit lnSpcReduction="10000"/>
          </a:bodyPr>
          <a:lstStyle/>
          <a:p>
            <a:pPr marL="59893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Look at two consecutive numbers 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pPr marL="59893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Try to figure out what to multiply, divide, add, or subtract to get from the first number to the second.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pPr marL="598932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70C0"/>
                </a:solidFill>
              </a:rPr>
              <a:t>Sometimes the sequence is made from TYPES OF NUMBERS (</a:t>
            </a:r>
            <a:r>
              <a:rPr lang="en-US" sz="3600" dirty="0" err="1" smtClean="0">
                <a:solidFill>
                  <a:srgbClr val="0070C0"/>
                </a:solidFill>
              </a:rPr>
              <a:t>eg</a:t>
            </a:r>
            <a:r>
              <a:rPr lang="en-US" sz="3600" dirty="0" smtClean="0">
                <a:solidFill>
                  <a:srgbClr val="0070C0"/>
                </a:solidFill>
              </a:rPr>
              <a:t>, prime, triangular, square, odd, </a:t>
            </a:r>
            <a:r>
              <a:rPr lang="en-US" sz="3600" dirty="0" err="1" smtClean="0">
                <a:solidFill>
                  <a:srgbClr val="0070C0"/>
                </a:solidFill>
              </a:rPr>
              <a:t>etc</a:t>
            </a:r>
            <a:r>
              <a:rPr lang="en-US" sz="3600" dirty="0" smtClean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0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2, 3, 5, 7, 11, 13, 17,  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PRIME NUMBERS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5486400" y="25146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3124200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023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1, 4, 9, 16, 25,   _____</a:t>
            </a:r>
            <a:endParaRPr lang="en-US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SQUARE NUMBERS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4114800" y="25146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124200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36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54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/>
          </a:bodyPr>
          <a:lstStyle/>
          <a:p>
            <a:r>
              <a:rPr lang="en-US" sz="6700" dirty="0" smtClean="0"/>
              <a:t>SEQUENCES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740664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WHAT IS THE RULE</a:t>
            </a:r>
          </a:p>
          <a:p>
            <a:endParaRPr lang="en-US" sz="3600" u="sng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1, 3, 6, 10, 15, 21,   _____</a:t>
            </a:r>
            <a:endParaRPr lang="en-US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52600" y="53340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TRIANGULAR NUMBERS</a:t>
            </a:r>
            <a:endParaRPr lang="en-US" sz="2800" dirty="0"/>
          </a:p>
        </p:txBody>
      </p:sp>
      <p:sp>
        <p:nvSpPr>
          <p:cNvPr id="6" name="Curved Down Arrow 5"/>
          <p:cNvSpPr/>
          <p:nvPr/>
        </p:nvSpPr>
        <p:spPr>
          <a:xfrm>
            <a:off x="4114800" y="2514600"/>
            <a:ext cx="13716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3122735"/>
            <a:ext cx="152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28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55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8378</TotalTime>
  <Words>205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SEQUENCES</vt:lpstr>
      <vt:lpstr>SEQUENCES</vt:lpstr>
      <vt:lpstr>SEQUENCES</vt:lpstr>
      <vt:lpstr>SEQUENCES</vt:lpstr>
      <vt:lpstr>SEQUENCES</vt:lpstr>
      <vt:lpstr>SEQUENCES – how?</vt:lpstr>
      <vt:lpstr>SEQUENCES</vt:lpstr>
      <vt:lpstr>SEQUENCES</vt:lpstr>
      <vt:lpstr>SEQUENCES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RULES OF WHOLE NUMBERS</dc:title>
  <dc:creator>ReadHead</dc:creator>
  <cp:lastModifiedBy>ReadHead</cp:lastModifiedBy>
  <cp:revision>92</cp:revision>
  <dcterms:created xsi:type="dcterms:W3CDTF">2013-09-28T17:36:42Z</dcterms:created>
  <dcterms:modified xsi:type="dcterms:W3CDTF">2015-07-26T19:38:24Z</dcterms:modified>
</cp:coreProperties>
</file>