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16-03-14T00:46:15.3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22473 12452 0,'0'0'0,"-25"0"672,25 25-501,0-50 111,0 0-267,-25 25 188,25 25-171,0 0-1,0 0-15,25-25 15,0 0 16,0 0 15,0 0-46,-1 0 31,-24-25-32,25 0 17,-25 0-17,0 0 1,0 1-1,-25 48 126,1-24-125,-1 25-1,25 0 17,-25-25-17,0 0 32,25 25-47,0 0 63,0-1-48,0 1 16,25-25 1,0 0 46,-25-25-31,0 1-32,0-1 1,0 0 0,-25 0 15,0 0 63,0 25-32,1 0-46,24 25 77,0 0-77,0 0 0,24-25-1,1 25 1,0-25 15,0 0 47,0 0-78,-25-25 32,24 0-1,-24 0 63,0 0-79,0 1 1,-24 24 15,-1 0-31,25-25 16,-25 25 46,0 0-31,0 0 1,1 0 15,24 25-32,0-1 1,0 1 15,0 0 16,0 0 47,24-25-94,1 0 31,0 0 31,0 0 17,0 0-64,-25-25 1,24 25 93,-24-25-62,0 0-16</inkml:trace>
  <inkml:trace contextRef="#ctx0" brushRef="#br0" timeOffset="2852.6519">22299 12675 0,'-24'25'172,"-1"-25"-172,0 25 15,25 0 16,-25-25 1,0 0-17,1 24-15,-1-24 32,0 0-1,0 0-16,0 25 1,1-25 0,-1 0-1,0 0 1,0 0 0,0 0-16,25 25 15,-24-25-15,-1 0 16,0 0-1,0 0 1,0 0 0,25 25-16,-24-25 15,-1 0 1,0 0 0,0 0-1,0 0 16,0 0-15,1 0 0,-1 0-1,0 0 1,0 0 0,0 0-16,1 0 15,-1 0 1,0 0 15,0 0 0,0 0 1,25-25-32,-24 25 15,24-25 1,-25 0-1,0 25 1,25-24-16,0-1 47,-25 25-16,25-25 0,0 0 1,-25 25-32,25-25 31,-24 25-15,24-24-1,-25 24 1,25-25-1,-25 25 1,0 0 187,0 25-187,25-1-16,0 1 31,-24 0-15,24 0-1,0 0 1,-25-25 0,25 24-16,0-48 187,25-1-171,-25 0 15,24 0 0,-24 0-15,0 1-1,25 24 17,-25-25-17,25 25 48,-25-25-48,25 0 17,0 25-1,-25-25-31,24 25 31,1 0 0,0-24 16,0 24-31,0 0 0,-1 0-1,1 0 1,0 0-1,0 0 1,0 0 15,-25 24-15,24-24 0,1 0-16,-25 25 31,25-25 94</inkml:trace>
  <inkml:trace contextRef="#ctx0" brushRef="#br0" timeOffset="7269.1628">21258 12626 0,'0'24'94,"0"1"-78,-25-25-1,25 25-15,-25 0 16,0-25-16,25 25 16,-25-25-1,25 24 1,-24-24-16,-1 25 31,0-25-31,25 25 16,-25 0 31,0-25-32,25 25-15,-24-25 16,-1 0 0,25 24-1,-25 1 1,0-25-1,0 25 17,1-25-1,-1 0-15,0 0 15,0 0-16,0 0-15,1 0 16,-1 0 0,0 0-1,0 0 1,25-25 0,-25 25-1,25-25-15,-25 25 16,25-24 15,-24 24-31,-1-25 47,25 0-31,-25 25-1,25-25-15,-25 25 31,25-25-31,0 1 47,-25 24-31,25-25-16,0 0 16,-24 25 15,24-25-16,-25 25 142,0 0-142,0 0 1,25 25 0,-25 0-16,1-25 15,24 25 1,-25-25-1,25 24 1,-25-24 47,25 25-32,25-25 125,-25-25-156,25 1 31,-1 24-15,1-25 15,-25 0 0,25 25 1,0 0 30,0-25-62,-1 25 16,1-25 31,0 25 15,0 0-46,0 0-1,-1 0 17,1 0 46,0 0-16</inkml:trace>
  <inkml:trace contextRef="#ctx0" brushRef="#br0" timeOffset="10712.7374">20513 12700 0,'0'25'94,"-24"-25"-79,24 25-15,-25-1 31,25 1-15,-25 0 0,25 0 15,-25-25-15,0 25-1,25-1 16,0 1 1,-24-25-32,24 25 62,-25-25-46,0 25 15,0-25-15,0 0-1,1 0 1,-1 0 0,0 0 15,0 25-16,0-25 17,1 0-17,-1 0 17,0 0-32,0 0 31,0 0-16,1 0 1,-1 0 0,0 0-16,0 0 15,0 0 1,1-25 15,-1 25-15,0-25-1,0 25 17,0 0-17,1-25 1,24 0-16,-25 25 16,0-24 15,0 24-16,0-25 1,1 0 15,-1 0 1,0 25-32,0-25 15,0 25 16,25-24 1,-25 24-17,1-25 1,24 0 0,-25 25 15,0-25 78,0 25-78,25-25-15,-25 25 15,1 0 219,24 25-234,-25-25 0,25 25-16,0 0 15,-25-25 1,25 25-1,0-1 48,-25-24-16,0 25-32,50-25 173,-25-25-172,25 1 30,0-1-14,-25 0-32,25 25 15,-1-25 17,1 25-17,0-25 1,0 25-1,0-24 17,-1 24 30,1 0 79,0 0-141,0 0 15,0 0 1,0 0 15</inkml:trace>
  <inkml:trace contextRef="#ctx0" brushRef="#br0" timeOffset="13558.351">19422 12675 0,'0'25'62,"0"0"-46,-25-25-1,25 25 1,0-1 0,0 1-1,-25 0 1,1 0 0,24 0-1,-25-1 16,25 1-31,0 0 32,-25-25-32,0 25 31,0-25-15,25 25-1,0-1-15,-24-24 16,-1 0-1,0 25 1,0-25 0,0 0-1,1 0 1,-1 0-16,0 0 16,0 0-1,0 0 1,1 0-1,-1 0-15,0 0 16,0 0 0,0 0-1,1 0-15,-1-25 16,0 25 0,0 0-1,0 0 1,1 0-1,24-24 1,-25 24 0,0 0-16,0 0 15,0 0 1,25-25-16,-24 25 16,-1 0-1,0 0 1,25-25-16,-25 25 0,0-25 15,0 25 1,1 0 0,24-25-1,-25 25-15,25-24 16,-25 24 0,0-25-1,0 25-15,1-25 31,-1 0-15,0 25 0,0 0-1,25-25 17,-25 25-17,1 0 1,24-24-1,-25 24 1,25-25 0,-25 25-1,25-25 1,-25 25 0,25-25-1,-25 0 16,1 25 126,24 25-142,-25-25 1,0 25 0,25 0-16,-25-25 31,25 25 16,-25-1-16,25 1 0,0 0-15,0-50 187,0 0-172,25 1 0,0-1 1,-25 0-32,25 25 15,-25-25 1,25 25 0,-25-25-1,24 25-15,-24-24 94,25 24-78,0-25 15,0 25-16,0 0 1,-1 0 0,1 0-16,0 0 62,0 25-31</inkml:trace>
  <inkml:trace contextRef="#ctx0" brushRef="#br0" timeOffset="17213.091">18132 12675 0,'-25'0'94,"25"25"-78,-24-25-1,24 25 1,-25-25 0,25 25-16,-25-25 15,25 24 1,-25-24-1,25 25 1,-25-25 0,25 25-1,0 0-15,-24-25 16,-1 0 0,25 25-16,-25-25 15,0 24 1,0 1 15,1 0-31,-1 0 31,0-25-15,25 25-16,-25-25 16,0 24-16,1 1 15,-1-25 1,0 0-1,0 0 1,0 25 0,1-25-1,-1 0 1,0 0-16,0 0 31,25-25-31,-25 25 16,25-25-16,-25 25 15,1-24 1,-1 24 0,25-25-1,-25 25 1,25-25 0,-25 0-16,25 0 15,-25 25 1,1-24-1,24-1 1,0 0-16,-25 25 16,25-25-1,-25 0 1,25 1 15,0-1-15,0 0 15,-25 25-15,0 0-1,25-25 1,0 0 46,0 1-46,-24 24 0,-1 24 156,25 1-157,0 0 16,-25-25 1,25 25-32,-25-25 15,25 25 1,0-1 46,0-48 173,25-1-220,-25 0 1,25 0 31,-25 0-16,0 1 0,25 24 16,-1-25 47,1 25-47,0 0-31,0 0-1,0 0 32,-1 0-47,1 25 31,-25-1-15,25-24 0,-25 25-1,25-25 1,0 0-16,-25 25 47,24-25-32</inkml:trace>
  <inkml:trace contextRef="#ctx0" brushRef="#br0" timeOffset="20664.5558">17190 12650 0,'0'25'94,"0"0"-78,0 0 31,0 0-32,0-1 1,0 1 0,0 0-1,0 0 16,0 0 1,0-1-32,0 1 15,0 0 1,0 0 15,0 0-31,0-1 16,-25 1 15,25 0-15,-25 0-16,25 0 15,-25-25 1,25 24 0,-25 1-1,25 0-15,-24-25 16,-1 0-16,25 25 15,-25-25-15,0 0 16,0 0 0,1 25-16,-1-25 15,0 0 1,0 0 0,0 0-1,1 0 1,-1 0-1,25-25-15,-25 25 16,0 0 0,25-25-16,-25 0 15,1 0 1,-1 25 0,0-24-1,0 24 1,25-25-16,-25 0 15,1 0 17,-1 25-32,25-25 15,-25 25-15,0-24 16,25-1 0,-25 0-1,1 25-15,-1-25 16,0 25-1,25-25 1,-25 1-16,0 24 16,0-25-1,1 0 1,24 0 0,-25 0-1,0 1 1,0-1-1,0 25 1,25-25 0,-24 25 15,24-25-15,0 0-1,-25 25 110,0 0-47,25 25-62,-25-25 0,25 25-1,-25 0 1,1 0-1,-1-25 1,25 24 0,-25 1-16,25 0 15,-25-25 17,25 25-17,0 0 16,-25-1-31,25-48 157,25-1-157,-25 0 15,25 0 1,-25 0 0,25 25-1,-25-24-15,25 24 16,-1-25-1,1 0 17,-25 0-17,25 25-15,0 0 16,-25-25-16,25 25 31,-25-24-15,24 24 31,-24-25-47,25 25 15,0-25 17,0 25-17,0 0 1,-1 0-1,1 0 1,-25 25 0,25-25-16,0 0 31,-25 25-15,25-25-1,0 0 1,-25 24-1,24-24 1</inkml:trace>
  <inkml:trace contextRef="#ctx0" brushRef="#br0" timeOffset="23720.1542">16222 12700 0,'0'25'125,"0"0"-110,0-1 1,0 1 0,-25-25-1,25 25-15,0 0 16,0 0 0,0-1-16,0 1 15,0 0 1,-24-25-1,24 25-15,0 0 16,-25-25-16,25 24 16,0 1-1,-25 0 17,25 0-32,0 0 31,-25-25-31,25 24 15,0 1 17,-25 0-17,1-25-15,24 25 16,-25-25 0,25 25-1,-25-25 1,25 25-1,-25-25-15,0 24 16,1-24 0,24 25-1,-25-25 1,0 0 0,0 0-1,0 0-15,1 0 16,-1 0-1,0 0 1,0 0 0,0 0-1,1 0 1,-26 0 0,25 0-1,0 0 1,1 0-16,24-25 15,-25 25-15,0-24 16,0 24 0,25-25-1,-25 25-15,1 0 16,24-25-16,-25 25 16,0-25-1,0 0 1,0 25-16,25-25 15,-25 25-15,25-24 16,-24 24-16,24-25 16,-25 25-16,0-25 15,0 25 1,25-25-16,-25 25 16,25-25-1,-24 25-15,-1-24 0,25-1 16,-25 25-16,0-25 15,0 0 1,1 25 0,-1-25-1,25 1-15,-25 24 16,0-25 0,0 0-1,25 0 1,-24 25-1,24-25 1,0 1 0,-25 24-16,25-25 15,0 0 1,-25 25 0,25-25 15,-25 0 0,25 50 125,-25-25-140,25 25-16,-24 0 16,24 0 15,0-1-16,-25-24-15,0 0 110,25-24 46,25-1-140,-25 0-1,25 25 1,-25-25 0,0 0 46,24 25-46,-24-24-1,25 24 79,0 0-78,0 0 46,0 0-46,-1 0 15,1 0-15,0 0 15,0 0-15,-25 24-16,25-24 0,-1 0 15,-24 25 1,25-25-1,0 0 1,-25 25 0,25-25-1,0 0-15,-1 0 32,-24 25 139</inkml:trace>
  <inkml:trace contextRef="#ctx0" brushRef="#br0" timeOffset="26734.0384">14883 12700 0,'-25'0'94,"0"0"-78,25 25-1,-25-25-15,25 25 16,-24-1-16,-1 1 15,0-25 1,25 25-16,-25-25 16,25 25-16,-25-25 15,25 25 1,0-1-16,-24-24 16,24 25-1,-25-25-15,25 25 16,-25 0-1,25 0-15,0-1 16,-25-24 0,25 25-16,-25 0 31,25 0-15,-24-25-16,-1 25 31,0-25 0,25 24-15,-25-24-16,0 0 15,25 25-15,-24 0 16,-1-25 0,25 25 46,-25-25-46,0 0-1,0 0 1,0 0 0,1 0-1,-1 0 1,0 0-16,0 0 15,0-25 1,1 0 0,-1 25-1,25-25-15,0 1 16,-25 24 0,25-25-16,0 0 15,-25 0 1,0 0-1,1 1 17,24-1-17,0 0 1,-25 0 0,25 0-1,0 1-15,0-1 16,0 0-1,-25 25 1,25-25-16,0 0 31,0 1-31,0-1 32,0 0-17,0 0 16,0 0-31,0 1 32,-25 24 93,0 0-110,25 49-15,-24-49 16,24 25 0,-25-25-16,25 25 31,-25-25-16,0 25-15,25-1 32,0-48 155,25 24-187,-25-25 16,25 25-16,-25-25 15,25 0 1,-1 25 0,1-25-1,-25 1 1,25 24-16,0 0 47,-25-25 15,25 25-30,24 0-1,-24 0 0,0 25-15,0-1-1,-1-24 17,-24 25-32,0 0 93</inkml:trace>
  <inkml:trace contextRef="#ctx0" brushRef="#br0" timeOffset="29437.1712">13915 12725 0,'0'25'125,"-24"-1"-110,24 1 1,-25 0 0,25 0-1,0 0-15,0-1 16,-25 1-1,25 0 1,-25 0 0,25 0-1,0-1 1,-25-24 0,25 25-16,0 0 15,0 0-15,0 0 16,-24-25-1,24 24 1,0 1 0,0 0-1,-25 0 1,0-25 0,25 25-16,0 0 15,-25-25 1,25 24-1,-25-24 1,25 25 0,-24-25-1,-1 0 1,25 25-16,-25-25 16,0 0-1,0 0 1,1 0-1,-1 0 1,0 0 0,0 0-1,-24-25 1,24 0 0,25 1-16,-25 24 15,0 0-15,25-25 16,-25 25-1,25-25-15,-24 0 16,-1 0 0,0 25-1,25-25-15,-25 25 16,25-24-16,-25 24 16,25-25-16,-25 25 15,1-25-15,24 0 16,-25 25-16,25-25 15,-25 25-15,25-24 16,-25-1 0,0 0-16,25 0 15,-24 0 1,24 1 0,-25-1-1,25 0 1,-25 25-16,25-25 15,0 0 17,-25 1-32,0 24 15,25-25 1,-24 0 0,-1 0-1,25 0-15,-25 25 16,25-24-16,-25 24 15,25-25 1,-25 50 140,25-1-140,0 1-16,0 0 16,0 0-1,0 0 1,0-1-1,0 1 1,-24 0 0,24-50 109,0 0-110,0 1 1,0-1 0,0 0-1,24 25-15,-24-25 16,0 0-1,25 25 1,-25-24 0,0-1-16,25 25 15,-25-25 1,25 0 109,0 25-109,-1 0-1,1 0 1,0 0-1,0 0 1,0 25 0,-1-25-1,1 25 1,-25 0-16,25-25 16,-25 24-16,25-24 15,-25 25 220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16-03-14T01:10:20.5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18777 10740 0,'0'25'78,"-25"0"-63,1 0 1,-26-25-16,25 0 16,0 25-1,1-25-15,-1 0 16,25 24 0,-25 1-1,0 0 16,0-25-15,25 25-16,-25-25 16,25 25-1,0-1-15,0 1 32,0 0-17,0 0 1,0 0-1,0-1 1,0 1 0,25 0-1,0-25-15,-25 25 16,25 0-16,0 0 16,0-1-1,-1-24 1,-24 25-16,25 0 15,0-25-15,0 25 16,0-25 0,-1 0-1,1 25-15,0-25 16,0 0-16,0 0 16,-1 0-1,1 0 1,0 0-1,0 0 1,0 0 0,-25-25-1,24 25 1,-24-25-16,25 0 31,-25 0-31,0 1 31,25 24-15,-25-25-16,0 0 16,0 0-1,0 0 1,0 0 0,0 1-1,0-1 1,0 0-1,0 0 1,0 0 15,0 1-15,-25 24-16,25-25 16,-25 25-1,25-25 1,-24 25-1,-1 0 1,25-25-16,-25 0 31,0 25-15,0 0 15,1 0-31,24-24 16,-25 24-1,0 0 17,0 0-17,0-25 1,1 25 0,-1 0 15,0 0 31,0 0-46</inkml:trace>
  <inkml:trace contextRef="#ctx0" brushRef="#br0" timeOffset="3583.6998">18207 11534 0,'0'25'125,"0"0"-109,24-25-16,-24 25 15,0-1 1,25 1-16,-25 0 16,25 0-1,0 0 1,-25-1 0,25-24-16,-25 25 15,24 0 1,1-25-1,-25 25 1,0 0-16,25-25 16,0 0-16,-25 24 15,25-24 1,-25 25 0,24-25-1,-24 25 1,25-25-1,0 0 17,0 25-17,0 0 1,0-25 0,-1 0-1,1 0-15,-25 24 16,25-24-16,0 0 15,0 0 1,-1 0 0,1 0-1,0 0 1,0 0 0,0 0-16,-1 0 15,1 0 1,0 0-1,0 0 1,0 0 0,-1 0-1,1 0 1,0 0-16,0 0 16,-25 25-1,25-25-15,-1 0 16,1 0-1,0 0 1,0 0 15,0 0-15,-1 0 0,1 0-1,0 0 1,0 0-1,0 0 32,-1-25-47,1 1 32,-25-1-17,25 25 1,-25-25 31,25 25-32,0 0 1,-25-25-16,24 0 47,1 1-32,-25-1 1,25 0 0,0 0 15,0 0 94,74-99-125,-99 100 16,25 24-16,-25-25 15,0 0 1,25 25-16,-25-25 15,24 25 1,-24-25 15,25 1-15,-25-1 0,25 25-1,-25-25-15,25 25 31,-25-25-15,-25 50 140,-25-25-156,26 0 16,-1 0 0,0 0-1,0 0 1,25 25-1,-25-25 32,1 25-31,-1-25 0,25 24-1,-25-24-15,75 0 188,-50-24-188,24 24 15,1 0 1,0-25-16,0 25 31,0 0-15,-1 0 15,1 0 0,0 0-15,0 0 15,0 0-15,-1 25 15,-24-1-15,25-24-16,-25 25 15,0 0-15,25-25 16,-25 25-16,25 0 16,0-25 15</inkml:trace>
  <inkml:trace contextRef="#ctx0" brushRef="#br0" timeOffset="5367.951">19124 12278 0,'-49'0'125,"24"0"-110,-49 0-15,49 0 16,0 0-16,0 0 16,0 0-1,25 25 110,0 0-109,0 0-1,0 0 1,0-1 0,25 1 31,-25 0 62,25-25-109,0 0 78,0 0-62,-1 0-1,-24-25 1,25 25-16,0 0 16,0 0-1,0 0 1,24 0-1,-24 0 1,0 0 0,0 0-1,-1 0 1,-24 25 0,25-25-1,-25 25 1,0 0-1,0-1 1,25-24-16,-25 25 16,0 0-1,0 0-15,0 0 16,0-1 0,0 26 15,-25-25-16,0 0 17,1-25-17,-1 24 1,0-24-16,25 25 16,-25-25-16,0 0 15,1 0 1,-1 0-1,0 0 1,0 0-16,0-25 16,1 25 46</inkml:trace>
  <inkml:trace contextRef="#ctx0" brushRef="#br0" timeOffset="6670.6173">19100 12278 0,'24'-24'125,"1"24"-109,0 0 15,0 0 32,0 0-48,-1 0 1,1 0 31</inkml:trace>
  <inkml:trace contextRef="#ctx0" brushRef="#br0" timeOffset="8556.7219">20489 10889 0,'-25'0'78,"25"25"-62,-50-25-16,1 25 16,24 0-16,0-25 15,-25 24-15,26 1 16,-1-25-16,0 25 15,25 0 1,-25 0 47,0-25-63,25 24 15,0 1 1,-24 0-1,24 0 1,0 0 0,0 0-1,24-25 1,1 0-16,-25 24 16,25-24-16,0 0 15,0 0 1,-1 0-1,1 0 1,0 0 0,0 0-1,0 0 1,-1 0-16,1 0 47,0 0-32,0 0 1,0 0 0,-25-24-1,24 24 1,1-25 0,0 0 15,0 25-31,0-25 15,-25 0 1,24 0 0,1 1-1,0-1 1,-25 0 0,25 0-1,-25 0 32,0 1-16,0-1-15,-25 25 0,0 0-1,0 0 1,1 0-1,-1 0 1,0 0-16,25-25 16,-25 25-16,0 0 15,1 0 17,-1 0-32,0 0 15,0 0 16,0 0-15,1 0 31,-1 0 0</inkml:trace>
  <inkml:trace contextRef="#ctx0" brushRef="#br0" timeOffset="21345.9634">19670 11162 0,'0'25'250,"25"-25"-125,-25-25 47,0 0-141,25 25 469,-25-25-281,-25 25-125,0 0-47,25 25 156,0 0-172,25-25 47,-50 0 266,0 0-328,1 0-1,24 25 220,24-25-220,1 0 63,-25-25 32,0 0-63,0 0-16,0 1-31,-25 24 16,1-25 62,-1 25-31,0 0 78,25 25-110,0-1 1,25-24 15,-25 25-15,25-25-1,-1 0-15,1 0 32,0 0 77,0 0-78,-25-25 16,-25 25 62,0 0-93,25-24-16,0 48 156,0 1-124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16-03-14T01:30:10.1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11633 12526 0,'25'0'219,"-25"25"-203,0 0-16,0 0 15,0 0 1,25-25 0,-25 24-1,0 1 1,25 0-1,0-25 1,-25 25 31,0 0-16,24-1-15,-24 1 15,25-25-15,-25 25-1,25-25-15,0 0 16,-25 25 0,0 0-1,25-25-15,-1 0 31,-24 24-15,25-24-16,0 0 16,0 0-1,0 25 1,-1-25 0,1 0-1,0 0-15,0 0 16,0 0-1,-1 0 1,1 0 0,0 0-1,0 0 17,0 0-17,0 0 1,-1 0-1,1 0 1,0 0 0,0 0-16,0 0 31,-1 0-15,1-25-1,0 25-15,0 0 31,0 0-15,-25-24 0,24 24-1,1-25-15,0 25 16,0 0 0,0 0-1,-25-25 1,24 25-16,1 0 15,0 0-15,-25-25 16,25 25-16,0 0 31,-1 0-31,1-25 16,0 1 0,0 24 15,0 0-16,-25-25 1,24 25 0,1 0-1,0 0 17,-25-25-32,25 25 15,0 0 16,-25-25 1,24 25-32,-24-25 15,25 25 1,0 0 0,-25-24-1,25-1 16,-25 0 1,25 0-17,-25 0 17,24 25-32,-24-24 31,25 24 0,-50 0 125,1 0-140,-1 0 0,0 0-16,0 0 15,0 0 1,1 0-1,-1 0 1,0 0 0,0 0-1,25 24 1,-25-24 0,50 0 171,0 0-187,25-24 16,-26 24-1,1 0 1,0 0 0,0 0-1,0 0 1,-1 0 15,1 0-15,0 0 15,-25 24 16,25-24-32,0 25 1,0-25 0,-25 25-1,24-25 1,-24 25 0,25 0 62</inkml:trace>
  <inkml:trace contextRef="#ctx0" brushRef="#br0" timeOffset="2595.892">13072 12601 0,'0'25'109,"0"-1"-93,25 1 0,-25 0-1,0 0 1,0 0-1,25-25 1,-25 24-16,0 1 31,0 0-15,0 0-16,0 0 16,24-1-1,1-24 16,-25 25-31,0 0 16,25 0 0,0 0 31,0-25-32,0 24-15,-1 1 16,1-25-1,-25 25 1,25-25 0,0 0-16,0 25 31,-1-25-15,1 25-1,0-25-15,-25 24 16,25-24-16,0 0 31,-1 0-15,1 0-16,-25 25 15,25-25-15,0 0 16,0 0 0,-1 0-1,1 0 1,0 0-1,0 0 1,0-25-16,-1 1 16,1 24-1,0-25 1,0 0 0,0 25-1,-1-25 1,-24 0-16,25 25 15,-25-24-15,25 24 16,0-25-16,0 0 16,-25 0-1,24 25-15,1-25 16,0 25 0,-25-24-16,25 24 15,-25-25-15,25 0 16,-1 0-1,1 25-15,0-25 16,0 1 0,0 24-1,-1-25 1,-24 0-16,25 25 16,-25-25-1,25 0-15,0 1 31,0-1-15,-25 0 0,25 25-16,-25-25 31,-25 25 125,-25 0-156,25 25 16,25 0-16,-25-25 15,1 0-15,-1 0 16,0 0-16,0 25 16,0-25-1,1 0 17,48 0 124,1-25-141,25 0-15,-25 25 16,-25-25 0,24 25-16,1 0 31,0 0 16,0 0-32,-25 25-15,0 0 16,25 0 0,-25-1 15,25-24-15,-1 25-16,1 0 31,-25 0-16,25-25-15,0 25 32,0-25-1,-1 0 31</inkml:trace>
  <inkml:trace contextRef="#ctx0" brushRef="#br0" timeOffset="5569.7989">14312 12601 0,'0'25'62,"25"-1"-30,-25 1-17,25-25-15,-25 25 16,0 0-16,0 0 15,25-25 1,-25 24 0,0 1-1,0 0 1,25 0 0,-25 0-1,24-25 1,-24 24-1,0 1 1,25-25 0,-25 25-1,25-25-15,0 0 32,-25 25-32,25-25 15,-1 0 1,-24 25 15,25-25-15,-25 24-16,25-24 15,0 0 1,0 0-16,-25 25 16,24-25-16,1 0 15,0 0 1,0 25-1,0-25 17,-1 0-17,1 0 1,0 0 0,0 0-1,0 0 1,-1 0-1,1 0 1,0 0 0,0 0 15,0 0-15,-1 0-1,1 0 1,0 0-1,0-25 1,0 25-16,-1 0 16,-24-25-1,25 1 1,0 24 0,0 0-16,-25-25 15,25 25 1,-25-25-16,24 25 15,-24-25 1,25 0 0,0 1-1,0 24 1,-25-25 0,25 25-1,0-25 1,-25 0-1,24 25 1,-24-25-16,25 25 16,-25-24-1,25 24-15,0 0 16,-25-25 0,0 0-1,25 25-15,-1-25 16,1 0-1,-25 1 1,25-1 0,-25 0-1,-25 25 188,0 0-187,1 0-16,-1 0 16,0 25 202,-25-25-202,26 25 0,-1-25-1,0 0 1,50 0 203,0 0-219,-1 0 15,1 0 17,-25-25-32,25 25 15,0 0 32,0 0 47,-25 25-79,24-25-15,1 24 0,-25 1 32,25-25-17,-25 25 1,25 0 46,0 0-30,-1-25-17</inkml:trace>
  <inkml:trace contextRef="#ctx0" brushRef="#br0" timeOffset="8353.7023">15478 12626 0,'25'0'15,"0"0"16,-25-25-15,25 25 172,-25 25-188,0-1 15,24 1 1,-24 0-1,25-25 1,-25 25-16,0 0 16,0-1-1,0 1 1,0 0 15,25-25-15,-25 25-1,0 0-15,0-1 32,0 1-17,25-25 1,-25 25 0,25 0-1,-1 0 1,1-1-1,0 1 1,0 0 0,0 0-16,-1 0 15,1-25 1,-25 24 0,25-24-16,0 0 15,-25 25-15,25 0 16,-1-25-1,-24 25-15,25-25 16,0 0-16,0 0 16,-25 25-1,25-25-15,-1 0 16,1 0 0,0 0-1,-25 25-15,25-25 16,0 0-1,-1 0-15,1 0 32,0 0-17,0 0 1,0-25 0,-1 25-16,1-25 15,0 0 1,-25 0-1,25 25-15,0-25 16,0 1 0,-1-1-1,1 0 1,0 25 0,-25-25-16,25 25 15,-25-25 1,25 1-1,-25-1 1,24 25-16,1-25 16,0 0-1,-25 0 1,25 25-16,-25-24 16,0-1-16,25 25 15,-25-25-15,24 25 16,-24-25-16,25 25 15,-25-25-15,0 1 16,25 24-16,-25-25 16,25 25-16,0-25 15,-1 0 1,-24 0-16,25 25 16,-25-24-16,25 24 15,0-25-15,-25 0 16,25 0-1,-50 25 173,-25 0-172,25 0-16,1 0 0,-1 0 15,0 0 1,0 0 15,50 0 266,0-25-281,0 25-1,-1 0 1,1 0-1,0 0-15,0 0 32,-25 25-17,25-25-15,-25 25 16,24-25 15,-24 25-31,25-25 16,0 0-16,-25 25 15,25-25-15,0 0 47,-25 24-47,0 1 16,24-25-16,-24 25 16,25-25-1,-25 25 1</inkml:trace>
  <inkml:trace contextRef="#ctx0" brushRef="#br0" timeOffset="11007.1824">16867 12526 0,'0'25'141,"0"0"-141,0 0 15,0 0 1,0-1 0,0 1-1,0 0 17,0 0-17,25 0 1,-25-1-1,0 1 1,25-25 0,-25 25-1,0 0 1,0 0 0,25-25-1,-25 24 1,0 1-1,24-25-15,-24 25 16,25-25 0,-25 25-16,0 0 15,25-25-15,-25 24 16,25-24 0,-25 25-16,25-25 15,-1 25 1,1 0-16,0-25 15,-25 25-15,25-25 16,0 0-16,-25 24 16,24 1-16,1-25 15,0 0-15,0 0 16,0 0-16,-1 25 16,26-25-16,-25 0 15,0 0 1,-1 0-1,1 0 1,0 0 0,0 0 15,0 0-15,0 0-1,-25-25-15,0 0 16,24 25-16,-24-24 15,25 24-15,-25-25 16,25 0 0,0 25-16,-25-25 15,0 0-15,25 25 16,-25-24-16,24-1 16,-24 0-1,25 0 1,-25 0-1,25 1 1,0-1 15,-25 0-31,25 0 32,-25 0-1,24 25-31,-24-24 15,0-1-15,25 25 16,-25-25 0,25 25-16,-25-25 15,0 0 1,25 25 0,-25-24-16,0 48 203,-25-24-188,0 0-15,25 25 16,-25-25 0,25 25-16,-24 0 15,-1-25 1,0 0 62,0 25-62,50-50 187,0 0-188,0 25 1,-25-25 0,24 25-16,1-25 15,0 25 16,0 0 1,0 0-32,-1 0 31,1 0-15,-25 25 46,25-25-46,-25 25-1,0 0 1,25-25-16,-25 25 16,0-1-1</inkml:trace>
  <inkml:trace contextRef="#ctx0" brushRef="#br0" timeOffset="13410.3445">17884 12626 0,'0'24'110,"25"-24"-110,-25 25 15,25 0 1,-25 0 0,0 0 15,25-25-31,-25 24 0,0 1 31,0 0-15,24-25-1,-24 25-15,25-25 16,-25 25 0,25-25-16,-25 24 15,0 1 1,25-25-16,-25 25 16,25-25-16,-1 25 0,1 0 15,0-1 1,-25 1-1,25-25 1,0 25-16,-1-25 16,-24 25-1,25-25-15,-25 25 16,50-1-16,-25-24 16,24 25-1,-24-25 1,0 0-1,0 0-15,-1 0 16,1 0 0,0 0-1,0 0 1,0 0 0,0-25-1,-1 1 1,1 24-16,-25-25 15,25 25 1,-25-25-16,25 0 16,-25 0-1,25 1-15,-25-1 16,24 25 0,1-25-16,0 25 15,-25-25 1,0 0-16,25 25 15,-25-24 1,0-1 0,25 25-16,-1-25 15,-24 0 1,0 0 0,25 25-1,-25-24-15,0-1 16,25 25-1,-25-25 1,0 0 0,25 25-16,-25-25 0,25 25 15,-25-24 1,24 24-16,-24-25 16,0 0-16,0 0 31,25 25-16,-25-25 1,-25 25 156,25 25-156,-24-25-16,-1 0 15,0 0 1,25 25-1,-25-25-15,0 0 16,1 25 0,-1-25 15,0 0 0,50 0 157,0-25-188,-1 25 15,1 0 1,-25-25 0,25 25 15,0 0 16,0 0-16,-1 0-15,-24 25-1,25-25 1,0 25 15,0 0-15,-25-1 15,25-24-15,-25 25-1,24-25 1,1 0 15,-25 25-15,25 0-1</inkml:trace>
  <inkml:trace contextRef="#ctx0" brushRef="#br0" timeOffset="15966.0665">19050 12601 0,'0'25'125,"0"-1"-93,0 1-17,0 0 16,0 0-15,25-25-16,-25 25 16,0-1-1,25-24 1,-25 25 0,24-25-16,-24 25 15,25-25 1,-25 25-16,25 0 15,0-1 1,-25 1 0,25-25-16,-1 0 15,-24 25-15,25 0 16,0 0 0,-25-1-1,25-24-15,-25 25 16,25-25-16,-1 0 15,-24 25-15,25-25 16,0 25 0,0 0-1,0-25-15,-1 0 32,1 0-32,0 0 15,0 24 1,0-24-1,0 0 1,-1 0 0,1 0-16,0 0 15,0 0 1,0 0 15,-1 0-31,1 0 16,-25-24-1,25 24 1,0-25 0,0 25-1,-25-25-15,24 25 16,1 0 0,-25-25-1,25 25-15,0 0 16,-25-25-16,25 1 15,-1-1-15,-24 0 16,25 25 0,0-25-16,-25 0 15,25 25-15,-25-24 16,25 24-16,-25-25 16,24 0-1,-24 0-15,50-24 47,-50 24-47,0 0 16,25 25-16,-25-25 15,25 0 17,-25 1-17,0-1 1,24 25-1,-24-25 1,25 0 0,-25 0 15,-25 25 141,1 0-157,-1 0 1,0 0 0,0 25-16,0-25 15,1 0 1,-1 0 15,0 0 16,50 0 141,0 0-173,-1 0 1,1 0-16,0 0 15,-25-25 1,25 25 15,0 0 1,-1 0-17,1 0 1,0 0-1,0 25 32,0-25-31,-1 0 0,-24 25-16,25-25 15,-25 25-15,25 0 16,0-25 15,0 24-31,-1-24 16,-24 25-1,25-25-15,-25 25 32,25 0-32,0-25 15</inkml:trace>
  <inkml:trace contextRef="#ctx0" brushRef="#br0" timeOffset="19218.0932">20241 12601 0,'0'25'31,"-25"-25"-31,25 24 188,25 1-173,-1-25 1,-24 25-16,25 0 16,-25 0-1,25-25-15,-25 24 16,25 1 0,-25 0-1,25 0 1,-1 0 15,-24-1-15,25 1-1,0 0 1,0 0 0,0-25-16,-25 25 31,24-25-31,-24 24 0,0 1 15,25-25-15,-25 25 16,25-25-16,0 25 16,0 0-1,-25-1 1,49-24-16,-24 25 16,0 0-16,0 0 15,0-25 1,-25 25-1,24-25-15,1 0 16,0 25-16,0-25 16,0 0-1,-1 0 1,1 0 0,0 0-1,0 0 1,0 0-1,-1 0-15,1 0 16,0 0 15,0 0-31,0 0 16,-25-25-16,24 25 16,-24-25-16,25 0 15,0 0 1,0 25-16,-25-25 15,25 25-15,-1-24 16,-24-1 0,25 25-16,0-25 15,0 0 1,0 0 0,-25 1-1,24-1 1,1 0-1,-25 0 1,25 25 15,-25-25-31,0 1 16,0-1 0,0 0 15,25 25-16,-25-25 1,0 0-16,0 1 31,0-1-15,0 0 15,0 0 0,-25 25 251,0 0-251,0 0 0,1 0 250,24 25-265,-25-25-16,50 0 219,-25-25-219,24 25 15,1 0-15,-25-25 16,25 25-16,0-24 16,0 24-1,-25-25 1,0 0-16,24 25 16,1 0-1,0 0 126,0 0-110,-25 25-31,0 0 31,25-25 16</inkml:trace>
  <inkml:trace contextRef="#ctx0" brushRef="#br0" timeOffset="21890.0032">21481 12576 0,'0'25'125,"0"0"-110,25-1 1,-1 1-16,-24 0 15,25-25 1,-25 25-16,25-25 16,-25 25-1,0-1-15,25 1 16,0 0 0,-25 0 15,24 0-31,-24-1 15,25-24 1,0 25 0,0-25-16,0 0 15,-25 25 1,25-25 0,-1 25-1,-24 0 1,25-25-16,0 0 0,-25 24 15,25-24-15,-25 25 16,25-25 0,-1 0-1,1 25-15,0 0 16,0-25 0,0 0-1,-1 0 1,1 0-1,0 0 1,0 0 0,0 0-16,-1 0 31,1 0-15,0 0-1,0 0-15,-25-25 16,25 25-16,-1 0 15,-24-25 1,25 25 0,0-25-16,0 1 31,-25-1-15,25 25-1,-25-25-15,24 25 16,-24-25-1,25 25-15,0-25 32,0 1-17,-25-1 1,25 0 0,-1 25-1,-24-25 1,25 25-1,-25-25-15,0 1 16,25-1 0,-25 0-1,0 0 1,25 0 0,-25 1 15,0-1 0,25 25-15,-25-25-1,0 0 1,0 0 15,-25 25 157,0 0-173,0 0 1,0 0 15,1 0-15,48 0 265,-24-24-265,25 24 15,0 0 31,0 0-30,0-25 15,-1 25-1,1 0-30,0 0 15,0 0-15,-25 25 0,25-25 15,-25 24-31,25-24 15,-1 0 1,-24 25 0,25 0-16,0 0 31,0-25 0,-25 25 16</inkml:trace>
  <inkml:trace contextRef="#ctx0" brushRef="#br0" timeOffset="27741.1782">12278 13395 0,'0'24'78,"0"1"-78,0 0 16,0 0-1,0 0 1,0-1 0,0 1-1,0 0 1,0 0-16,0 0 16,0-1-1,0 1 16,0 0-31,0 0 16,0 0 15,0-1-15,0 1-16,0 0 31,0 0-15,0 0-1,0-1 126</inkml:trace>
  <inkml:trace contextRef="#ctx0" brushRef="#br0" timeOffset="29986.7954">13643 13519 0,'24'0'125,"1"-25"-109,0 25-16,0 0 16,0 0-1,-1 0 1,1 0-1,0 0 1,0 0 0,-25 25-16,25-25 15,-25 24-15,24 1 16,1-25 0,0 0-1,-25 25 1,25 0 31,-25 0-16,0-1-15,0 1 15,0 0-16,0 0 17,0 0-17,-25-25 1,0 24 0,0 1-1,25 0 1,-24 0-1,-1 0-15,0-25 16,0 24 0,0 1 15,1-25-15,-1 0-16,25 25 15,-25-25 1,25 25-1,-25-25-15,0 0 32,1 0-17,24 25 1,-25-25 0,0 0 30,75 0 79,-1 0-109,1 0-16,-25 0 16,-1 0-1,1 0-15,-25-25 16,25 25 0,-25-25-16,25 25 15,0 0-15,-1 0 16,1 0-1</inkml:trace>
  <inkml:trace contextRef="#ctx0" brushRef="#br0" timeOffset="31746.5704">14982 13469 0,'25'0'62,"0"0"-31,-1 0-31,1 0 16,0 0 0,0 0-16,0 0 15,-1 0 1,1 0-16,25 0 15,-25 25 1,-1-25 0,1 25-1,0-1-15,0 1 16,-25 0 0,25 0-1,-25 0 16,0-1 1,0 1-1,-25 0-15,-25 0-1,25 0 1,1-25-16,-1 24 15,0-24-15,-25 25 16,1-25-16,24 0 16,0 0-16,0 0 15,50 0 95,25 0-95,-25 0-15,-1 0 16,1 25-16,0-25 16,0 0 15,-25 25-31,25-25 31,-1 25-15,1-1-1,-25 1 1,0 0 0,25 0-1,-25 0 1,25-1-1,-25 1 1,0 0 15,-25 0 16,0-25-47,-24 25 16,24-25 15,0 0 0,0 0-15,0 0 0,1 0-1</inkml:trace>
  <inkml:trace contextRef="#ctx0" brushRef="#br0" timeOffset="35046.8576">16197 13593 0,'0'25'125,"0"0"-109,0-1 0,0 1-1,0 0 1,0 0 0,-24 0-16,24-1 15,0 1 79,0 0-63,0 0-15,49-25 46,-24 0-62,0 0 16,0 0 0,-1 0-1,1 0 1,0 0-1,0 0 1,0-25 0,0 25-1,-1 0 1,1 0-16,0 0 31,0 0 16,0 0-31,-1 0-16,1-25 15,0 25 1,0 0 15</inkml:trace>
  <inkml:trace contextRef="#ctx0" brushRef="#br0" timeOffset="36002.0326">16396 13667 0,'0'25'62,"0"0"-62,0 0 16,0 0 0,0-1-16,0 1 15,0 0 1,0 0-1,0 0 1,0-1 0,0 1-1,0 0-15,0 0 16,0 0 15,0-1-15,0 1-16,0 0 31,0 0-15</inkml:trace>
  <inkml:trace contextRef="#ctx0" brushRef="#br0" timeOffset="38728.3431">17735 13568 0,'-24'0'47,"24"25"-32,-25-25-15,0 0 16,0 0-1,0 0 1,1 0 0,-1 0-1,0 0 1,0 0 0,0 0-1,0 0 1,1 0 15,-1 0-15,25 25 109,0 0-110,0-1 17,0 1 30,0 0-15,0 0 0,25-25-47,-25 25 94,0-1-63,0 1 0,24-25 266,1 0-281,0 0-1,0 0 1,0 0 31,0 25-32,-25 0 1,24-25 0,1 25-16,-25-1 15,25-24-15,0 0 16,-25 25-1,0 0 17,25-25-32,-25 25 15,24 0 1,-24-1 0,0 1 15,25-25-31,-25 25 31,0 0-31,0 0 31,0-1 1,0 1-17,-25 0 16,1 0-15,-1-25 0,25 25-16,-25-25 15,0 0 1,0 0 0,1 0-1,-1 0 1,0 0-1,0 0 1,0 0 0,0 0-16,1 0 15,-1 0 1,25-25 0,-25 25-1,0 0 1,25-25 15,-25 25 47</inkml:trace>
  <inkml:trace contextRef="#ctx0" brushRef="#br0" timeOffset="40794.3707">18703 13593 0,'0'0'0,"0"25"0,-25-25 16,0 0-16,0 0 15,1 0 1,-1 25 0,0-25-1,0 0 17,25 24-17,0 1 1,-25-25-16,25 25 15,0 0 1,-25-25 0,25 25-16,0-1 15,0 1 1,0 0 0,0 0-1,0 0 1,0-1-1,0 1 1,0 0 0,0 0-1,0 0-15,25-25 16,0 24 0,0-24-1,0 25 1,0-25-1,-1 0 1,-24 25-16,25-25 16,0 0-16,0 0 15,0 0 1,-1 0-16,1 0 16,0 0 15,0 0 0,0 0-15,-25-25 62,24 25-78,-24-25 15,0 1 48,0-1-63,0 0 16,-24 25 15,-1-25-16,0 25 17,25-25-32,-25 25 15,0 0 1,1-24-16,-1 24 31,0 0 0,0 0-15,0 0 0,1 0 15,-1 0 0,0 0-15,0 0-1,0 0 48,25 24-47,-25-24-16</inkml:trace>
  <inkml:trace contextRef="#ctx0" brushRef="#br0" timeOffset="42532.4963">19794 14139 0,'0'-25'109,"0"0"-93,0 0-1,25 0-15,-25 1 16,25-1-16,-25 0 15,0-25 1,25 1-16,-25 24 16,24 0-16,-24-24 15,25 24-15,-25 0 0,25 25 16,-25-25-16,0 0 31,-25 25 157,0 0-173,-24 0-15,24 0 16,0 0-16,0 0 16,1 0-1,-1 0 1,0 0-16,0 0 15,0 0 1,25 25 0,-24-25 31,-1 0-47</inkml:trace>
  <inkml:trace contextRef="#ctx0" brushRef="#br0" timeOffset="44830.5449">21034 14064 0,'25'0'125,"0"0"-109,0-25-1,-25 1-15,25 24 16,-25-25-16,24 25 15,-24-25-15,25 25 16,-25-25-16,25 25 16,-25-25-16,25 1 15,-25-1 1,25 0 0,-25 0-1,0 0 1,0 1-1,0-1 1,0 0 15,0 0-15,-25 25-16,0 0 16,0-25-1,0 25 1,1 0-1,-1 0 17,0 0-32,0 0 15,25 25 1,-25 0-16,1 0 16,-1-25-1,25 25-15,-25-25 31,25 24-31,0 1 16,0 0 0,0 0-1,0 0 1,0-1 0,50-24-16,-50 25 15,24-25-15,1 0 16,0 0-16,-25 25 15,25-25-15,0 25 16,-1-25 0,1 0-1,0 0 1,0 25 15,0-25 16,-25 24-31,0 1 15,0 0-15,0 0-16,0 0 31,0-1 0,-25-24-15,25 25-1,-25 0 1,0-25 0,0 25 15,1-25 16,-1 25-32,0-25 1,0 0-16,0 0 16,1 0-1,-1 0 16,0 0-31,0 0 47,0 0-15,25-25-32,0 0 15,0 0 1,0 0 15,0 1 0,25-1-15,0 0 0,0 25-1,-25-25 16</inkml:trace>
  <inkml:trace contextRef="#ctx0" brushRef="#br0" timeOffset="47043.3869">22324 14188 0,'0'-25'125,"50"1"-125,-25-1 15,-1 0 1,-24 0-16,25 25 16,-25-25-16,25 25 15,0-24 1,0-1 0,-25 0-1,24 0 1,-24 0-1,0 1 1,0-1 0,0 0-1,0 0 1,0 0 0,0 1-1,0-1 1,-24 0-1,-1 0 1,0 25 0,25-25-16,-25 25 15,25-24-15,-25-1 16,1 25 0,-1-25-1,0 25 1,0 0-1,25-25-15,-25 25 32,1 0-17,-1 0 32,0 25-31,0 0-1,25 0 17,0-1-32,0 1 15,0 0 1,25 0 0,-25 0-1,25-1 1,0-24-1,-1 0 1,-24 25-16,25-25 16,0 25-1,0 0 1,0-25-16,-1 0 31,1 0-15,0 0-1,0 0 1,0 0 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16-03-14T00:47:52.3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21828 14287 0,'0'25'203,"0"0"-203,0 0 15,0 0 1,0 0 0,0-1-1,0 1 1,0 0 0,0 0-16,0 0 15,0-1 16,0 1-15,0 0 0,0 0-1,0 0 1,25-1 0,-25 1-1,0 0 1,0 0 46</inkml:trace>
  <inkml:trace contextRef="#ctx0" brushRef="#br0" timeOffset="2477.7129">20662 14461 0,'0'-25'125,"25"25"-109,-25-24-1,25 24 1,-25-25-16,25 25 31,0 0 32,-1 0-48,1 0 1,0 0 46,0 0-30,-25 25-1,25-25-16,-1 0 1,-24 24 0,0 1 15,25 0 16,-25 0-16,0 0 0,0-1-31,25 1 16,-25 0 0,0 0 15,0 0-16,0-1 32,0 1-31,0 0 15,0 0-15,0 0 15,0-1-15,0 1 15,-25 0-31,0 0 31,1-25-31,24 25 31,-25-25-31,0 0 47,0 0-31,0 0 15,1 0-31,-1 0 31,50 0 188,-1 0-219,1 0 16,0 0-1,0 0 1,0 0 0,-1 0-1,1 0 1,0 0 0,0 0-1,0 0 1,-1 0-1,1 0 17,0 0-17,0 0 17,0 0-1</inkml:trace>
  <inkml:trace contextRef="#ctx0" brushRef="#br0" timeOffset="16645.6715">19819 14436 0,'25'0'187,"0"0"-171,-1 0 31,1 0-47,0 0 15,0 0 1,0 0 15,-1 0-15,1 0-16,0 25 78,0 0-62,-25 0 46,0 0-15,0-1 16,0 1 30,0 0-77,-25 0 0,0-25-1,0 25 1,1-25 15,-1 24 0,0-24-15,25 25-16,-25-25 16,0 0-1,1 25 1,-1-25 15,0 0-31,0 0 31,0 0-15,1 0 0,-1 0-1</inkml:trace>
  <inkml:trace contextRef="#ctx0" brushRef="#br0" timeOffset="18193.6969">19720 14734 0,'25'0'141,"-1"0"-126,1 0 1,0 0-1,0 0-15,0 0 32,-1 0-17,1 0 1,0 0 0,0 0-1,0 0 1,-1 0-1,1 0 17,0 0 15,-25 25-32,25-25-15,-25 25 31,25-25-31,-1 24 16,-24 1 31,25-25-31,-25 25-16,0 0 62,0 0-46,0-1-1,0 1 17,0 0-1,-25 0 16,1 0-32,-1-1 17,0-24-17,0 25 1,0-25 15,1 0-31,-1 25 16,0-25-1,0 0 1,0 0 0,1 0 140,-1 0 31,0 0-171,0 0 0</inkml:trace>
  <inkml:trace contextRef="#ctx0" brushRef="#br0" timeOffset="19995.2528">18653 14461 0,'0'50'109,"0"-25"-93,0-1-16,0 1 16,25 0-1,-25 0 1,0 0-1,0-1 1,0 1 0,25 0 15,-25 0 0,0 0 0,0-1 1,25-24-17,-1 0 126,26 0-110,-25 0-31,0 0 16,-25-24-1,24 24-15,1-25 16,0 25 0,0 0-1,0-25 1,-1 25 0,1 0-1,0-25 1,0 25-1,0 0 1,-1 0 0</inkml:trace>
  <inkml:trace contextRef="#ctx0" brushRef="#br0" timeOffset="21475.2701">18926 14635 0,'0'25'156,"0"-1"-156,0 1 16,0 0-1,0 0 1,0 0-1,0-1 1,0 1 15,0 0-15,25-25 0,-25 25-16,0 0 15,0-1 16,0 1-15,0 0 15,0 0-15,0 0 31</inkml:trace>
  <inkml:trace contextRef="#ctx0" brushRef="#br0" timeOffset="25791.8551">17835 14536 0,'-25'0'156,"0"0"-140,0 0 0,0 0-1,1 0 1,-1 0 93,0 0 110,0 0-188,0 0-15,1 0 0,-1 0 15,25 24 328,0 1-343,25 0-1,-25 0 1,24 0 0,-24-1 15,0 1-15,25-25-1,-25 25 1,0 0 15,0 0 0,0-1 16,0 1-31,0 0-1,25-25 235,0 0-234,0 0 0,-1 0 15,1 0-15,0 0 15,0 0-16,0 0 17,-25 25-1,24-25 0,-24 25-15,25-25-1,0 24 1,-25 1 15,0 0 1,0 0-1,0 0 16,0-1-32,0 1 204,-25-25-203,0 0 15,25 25-31,-24-25 31,-1 0 32,0 0-63,0 0 62,0 0-46,1 0 15,-1 0-31,0 0 16,0 0 15,0 0 16,1 0-32</inkml:trace>
  <inkml:trace contextRef="#ctx0" brushRef="#br0" timeOffset="28263.5394">16892 14635 0,'-25'25'78,"0"-25"-62,1 0-1,-1 24-15,25 1 16,-25-25 0,0 0-1,0 0 1,1 25-1,-1-25 32,25 25-47,0 0 32,0-1-32,-25-24 15,25 25-15,0 0 31,0 0-15,0 0-16,0-1 16,0 1 15,0 0-15,0 0-1,0 0 1,25-25-16,-25 24 15,25-24 1,-1 0 0,1 25-1,0-25 17,0 0-1,0 0-31,-25 25 15,24-25 1,1 0 0,0 0 15,0 0-15,0 0 15,-25-25-16,24 25 1,1-25 0,0 25-1,-25-24 1,0-1 0,0 0 30,0 0-30,0 0 0,0 1-1,0-1 1,-25 25 0,0 0 15,1-25-16,-1 25 17,0 0-17,0 0 1,0 0 15,1 0-15,-1 0-1,25 25 1,-25-25 0,25 25-1,-25-25 1,0 0 0,1 24-1,-1-24 32,0 25-31</inkml:trace>
  <inkml:trace contextRef="#ctx0" brushRef="#br0" timeOffset="30535.8947">15652 15131 0,'0'-25'141,"0"0"-141,0 0 16,0 1-1,0-1 1,25 0 0,-25 0-1,0 0 1,0 1 15,0-1-15,0 0 15,0 0 31,-25 25 126,0 0-172,0 0-1,0 0 1,1 0-1,-1 0 32,0 0-31,0 0 0,0 0-1,1 0 16,-1 0 1,0-25-1,0 25-15</inkml:trace>
  <inkml:trace contextRef="#ctx0" brushRef="#br0" timeOffset="33070.7926">14287 14883 0,'25'0'47,"0"0"-32,0-25 1,0 25-1,0-25 1,-1 25-16,1-25 31,0 1-15,-25-1-16,25 25 0,0-25 16,-25 0-1,24 25 16,-24-25-31,0 1 16,25 24 0,-25-25-1,0 0 32,-25 25-16,1 0-15,-1 0 0,0 0-1,0 0 1,0 0 0,1 25-1,-1-25 1,0 25-1,0-1-15,0-24 16,0 25 0,1-25-1,-1 0 1,25 25 0,0 0 15,0 0-16,0-1 1,0 1 0,25-25-1,-25 25-15,24 0 16,1 0 15,0-25-15,0 24-16,0-24 15,0 0 17,-25 25-17,24 0 1,1-25 15,-25 25-15,0 0-1,25-25 1,-25 24 15,0 1-15,0 0 15,0 0 0,0 0 16,0-1-31,0 1-16,-25-25 31,0 25-15,1-25 15,24 25-31,-25-25 16,0 0-1,0 0 1,0 0 0,0 0-1,1 0 16,-1-25-31,25 0 63,0 0-47,-25 25-1,25-24 1,0-1-1,0 0 17,0 0-17,0 0 1,0 1 0,0-1 15,0 0 0,0 0-15,0 0 15,0 1 0,0-1 0,0 0 1</inkml:trace>
  <inkml:trace contextRef="#ctx0" brushRef="#br0" timeOffset="36162.5292">13370 15230 0,'25'-25'156,"-1"0"-156,1 1 16,0-1-1,0 25 16,-25-25-15,25 25-16,-25-25 16,24 0-1,-24 1 1,0-1 0,0 0-1,0 0-15,0 0 47,0 1-31,0-1 15,25 0-15,-25 0 15,-25 25 0,25-25-31,-24 25 31,-1 0-15,0 0 15,0 0 0,0 0 16,1 0-47,-1 0 32,0 0 30,0 0 16,25 25-62,-25-25-1,25 25 1,0 0 0,0 0 15,0-1 0,0 1 0,25-25-31,-25 25 16,25-25 15,-25 25 16,25-25-31,0 0-1,-1 0 1,1 0 15,0 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16-03-14T00:58:53.9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23862 11460 0,'-25'0'187,"0"0"-171</inkml:trace>
  <inkml:trace contextRef="#ctx0" brushRef="#br0" timeOffset="3223.097">23812 11559 0,'-24'0'109,"-1"0"-78,0 0-15,25 25 0,-25-25-16,25 25 0,-25-25 15,25 24-15,0 1 16,-24 0 0,-1-25-1,25 25 1,-25-25-16,25 25 0,-25-25 15,25 24 1,-25 1-16,1 0 31,-1-25-15,0 25 0,25 0-16,-25-1 15,0 1 1,1-25-16,-1 25 15,0-25 1,0 0 0,25 25-1,-25-25-15,1 0 16,24 25-16,-25-25 16,0 0-1,0 0 1,0 0-16,1 0 15,-1 24-15,0-24 16,0 0 0,0 0-1,1 0 1,-1 0 0,0 0-16,0 0 15,0 0 1,1 0-1,-1 0 1,0 0 0,0 0-1,0 0 1,1-24 0,-1-1-1,0 25 16,0 0-31,0 0 16,25-25 0,-25 25-16,1 0 15,-1 0 1,0 0 0,25-25-1,-25 25-15,0 0 16,1 0-1,-1 0 1,25-25 0,-25 1-1,0 24 1,0 0 0,25-25-1,-24 25 1,24-25-1,-25 25-15,25-25 16,-25 25 0,25-25-16,-25 1 31,0 24-31,25-25 31,-24 25-15,24-25-1,0 0 1,-25 25-16,25-25 31,-25 1-15,0 24-16,25-25 16,-25 25-1,25-25 1,-24 25-1,24-25 32,-25 25 31,0 0-62,0 25 0,0 0-1,1-25 1,24 25-16,-25-25 16,25 24-1,-25-24 1,50 0 171,0-24-187,-25-1 16,24 25 0,1-25 109,0 25-94,0 0-16,0 0 1,-1 0 0,1 0-1,0 0 1,0 0 0,0 0-1,-1 0 1,1 0-16,0 0 15,0 0 1,0 0 15,-1 0 1,1 0-17</inkml:trace>
  <inkml:trace contextRef="#ctx0" brushRef="#br0" timeOffset="6169.4976">22151 11534 0,'-25'0'94,"25"25"-78,-25 0-16,25 0 31,-25-25-31,25 24 16,0 1-16,-25-25 0,25 25 15,-24 0 1,24 0 0,0-1-1,-25-24-15,25 25 16,-25-25-16,25 25 0,-25 0 15,25 0 1,-25-1 0,1-24-16,24 25 15,-25-25-15,25 25 16,-25 0 0,0 0-16,0-25 15,25 24 1,-24-24-16,-1 25 15,25 0 1,-50-25-16,25 0 0,0 25 16,1-25-1,-1 0-15,0 0 16,0 0 0,0 0-16,1 0 15,-1 0 1,0 0-1,0 0 1,0 0 0,1 0-16,-1 0 15,25-25 1,-25 25 0,0 0-16,0 0 15,25-25 1,-24 25-16,24-25 0,-25 25 15,0 0 1,0-24 0,0-1-1,1 0 1,-1 0 0,0 0-1,0 25 1,25-24-16,-25-1 15,25 0 1,-24 0 0,24 0-1,-25 25-15,0-24 16,25-1-16,-25 25 16,25-25-1,-25 0 1,25 0-1,-24 1 1,-1-1 0,25 0-1,-25 25 1,0 0 140,25 25-156,-25 0 16,1-1-1,24 1 1,-25 0 0,25 0-1,0 0 1,-25-1 0,25 1-1,0 0 1,0 0-16,0-50 187,0 0-187,0 0 16,0 1 0,0-1-1,0 0 1,0 0-1,0 0 1,0 1 15,0-1-15,25 25-16,-25-25 16,0 0-1,25 25-15,-25-25 16,24 25-16,1 0 234,0 0-218,0 0-16,0 25 15,-1-25 1,-24 25-16,25-25 16,0 0-1,0 25 32,0-25-16,-1 0-15,1 0-16,-25 25 16,25-25-16,0 24 31</inkml:trace>
  <inkml:trace contextRef="#ctx0" brushRef="#br0" timeOffset="9791.6352">20836 11609 0,'0'24'78,"0"26"-15,0-25-63,0 0 16,0-1-16,0 1 15,0 0 1,0 0-1,-25 0 1,25-1 15,0 1-15,-25-25 0,25 25-16,0 0 15,-24 0 1,-1-25-16,25 24 15,-25-24-15,25 25 16,-25 0 0,0-25-1,0 25-15,1-25 16,24 25 0,-25-25-16,0 0 15,0 24 1,0 1-1,1-25 1,-1 0 0,25 25-16,-25-25 15,0 0-15,0 0 16,1 0 0,24 25-1,-50-25-15,25 0 16,0 0-1,1 0 1,-1 0 0,0 0-1,0 0 1,0 0-16,1 0 16,-1 0-1,0 0 1,0 0-16,0 0 15,1-25 1,-1 25 0,0 0-1,0 0-15,0-25 16,1 25 0,-1 0-16,25-25 15,-25 25-15,0-24 16,0 24-16,1 0 15,-1-25 1,0 25-16,0-25 16,0 0-1,1 25 1,-1-25-16,0 25 16,0 0-1,0-24-15,0-1 16,1 25-1,-26-25 1,25 25 0,25-25-1,-25 25-15,1 0 16,-1-25 0,0 1-1,0 24 1,0-25-16,1 25 15,-1-25 1,0 25 0,25-25-1,-25 25 1,0-25 0,1 25-1,24-24 1,-25 24-1,25-25 1,-25 25 187,25 25-203,-25-1 16,25 1-1,0 0 1,0 0 0,0 0-1,0-1-15,0 1 16,0 0 15,0 0-15,0 0-1,-25-25-15,25 24 16,0 1 15,0-50 126,0 1-142,0-1 1,0 0-1,0 0 1,0 0-16,0 1 31,0-1-15,25 25-16,0-25 31,-25 0-15,0 0-16,0 1 15,25 24 298,24 0-297,1 0-1,-25 0-15,0 0 16,24 0-16,1 0 15,-25 0-15,-25-25 16,24 25 0,1 0-16</inkml:trace>
  <inkml:trace contextRef="#ctx0" brushRef="#br0" timeOffset="13065.0898">19124 11757 0,'0'25'141,"0"0"-126,0 0 1,0 0 0,0-1-1,0 1 1,0 0 0,0 0-16,25-25 15,-25 25 1,0-1-1,0 1 1,0 0 0,0 0-1,0 0 17,0-1-17,0 1 1,-25 0-16,25 0 15,-24-25 1,24 25-16,-25-25 16,25 25-16,-25-1 15,0 1 1,0-25-16,25 25 16,-24-25-16,24 25 15,-25 0-15,0-25 16,0 24-1,0-24 1,1 0 0,24 25-16,-25-25 15,0 0-15,0 0 16,0 0 0,1 25-16,-1-25 15,0 0 1,0 0-16,0 0 15,25 25 1,-24-25-16,-26 0 16,25 0-1,0 0 1,0 0-16,1 0 16,-1 0-16,0 0 15,0 0-15,0 0 16,-24 0-16,24 0 15,-25-25-15,26 25 16,-1 0-16,0 0 16,-25-25-16,26 25 15,-26-25-15,25 25 16,-24-24-16,-1-1 16,25 0-16,-24 25 15,-1-25-15,0 0 16,1 25-16,24-24 15,-49 24-15,49-25 16,0 25-16,-25-25 16,25 25-16,1-25 15,-1 25-15,0-25 16,0 0-16,0 25 16,25-24-1,-24 24-15,-1-25 16,0 0-1,25 0 1,-25 25-16,25-25 16,-25 25-1,25-24 1,-24 24-16,-1 0 16,25-25-16,0 0 15,-25 25-15,25-25 16,-25 25-16,25-25 15,-25 25 1,25-24 0,-24-1-16,24 0 15,-25 0 1,25 0 15,-25 25-15,25-24-1,0-1 1,-25 25-16,0 0 16,25-25 77,-24 25-61,24-25-17,-25 25 110,25 25-125,-25-25 16,0 25-16,25 0 16,-25-25-16,25 24 0,-24 1 46,24 0-30,-25 0 0,0-25 15,25 25 0,25-25 141,0-25-156,-25 0-1,24 25-15,-24-25 16,25 0 0,0 25-16,-25-24 0,0-1 15,25 25-15,-25-25 16,25 25 15,-25-25-31,24 25 16,-24-25-16,50 25 234,0 0-234,-1 0 16,1 25-1,-25 0 1,-1 0 93,1-25-77,-25 25-17,25-25 157</inkml:trace>
  <inkml:trace contextRef="#ctx0" brushRef="#br0" timeOffset="15875.8393">16991 11633 0,'0'25'78,"0"0"-62,0 0-1,0 0 1,0-1 0,0 1-1,-25-25-15,25 25 16,-24 0 0,24 0-16,0-1 15,-25 1 1,25 0-1,-25 0-15,25 0 16,-25-25 0,25 24-16,-25-24 15,25 25-15,0 0 16,-24 0 0,24 0-1,-25-25 1,25 24-16,-25 1 15,0-25 1,0 25 0,25 0-1,-24-25 1,24 25-16,-25 0 16,0-25-16,25 24 15,-25-24-15,25 25 16,-25-25-1,25 25-15,-24 0 0,-1 0 16,0-25 0,0 24-1,0-24 1,1 0 0,-1 25-16,0-25 15,0 0-15,0 0 16,0 0-16,1 0 15,-1 0 1,0 0 0,-25 0-1,26 0 1,-1 0-16,0 0 16,-25-25-1,26 25-15,-1-24 16,-25-1-1,25 0 1,1 0 0,24 0-1,-25 25-15,0 0 16,25-24-16,-25 24 16,25-25-16,-25 25 15,25-25 1,-24 0-1,-1 25-15,25-25 16,-25 25-16,0-25 16,25 1-1,-25-1 1,1 25-16,24-25 16,-25 25-16,25-25 15,-25 25-15,25-25 16,-25 1-1,0-1-15,25 0 16,-24 25 0,24-25-1,-25 25-15,25-25 16,-25 1 0,25-1-1,-25 25 1,0-25-16,25 0 15,-24 0-15,24 1 32,0-1-17,-25 25 1,25-25 78,0 0-32,-25 25-62,0 0 78,25 25-62,-25-25-16,25 25 16,-25 0-1,1-1-15,-1 1 16,25 0-1,-25 0 17,25 0-32,0-1 47,-25-24-47,25 25 15,0-50 141,0 1-156,0-1 16,25-25 0,0 25-1,0 25 17,-25-24-32,24-1 46,-24 0-46,25 25 16,-25-25-16,25 25 16,0 0-16,-25-25 15,25 25 1,-25-24 0,25 24 30,-25-25-46,24 25 16,1 0-16,0 0 16,0 0 15,0 0-15,-1 0-1,1 0 1,0 0-1,-25 25 1,25-25-16,0 0 16,-25 24-16,24-24 15,-24 25 1,25-25-16,0 25 31,0-25-31,-25 25 16</inkml:trace>
  <inkml:trace contextRef="#ctx0" brushRef="#br0" timeOffset="18729.2264">15453 11683 0,'0'-25'15,"0"50"79,-24 0-94,24 0 16,0-1-1,0 1 16,0 0-31,0 0 16,0 0 0,0-1-1,0 1 1,0 0 0,0 0-1,0 0 1,-25-1-1,25 1 1,0 0 15,-25 0-15,25 0 0,0-1-1,0 1 1,-25-25-16,25 25 15,-25 0-15,-24 0 16,24 0 0,0-1-1,0 1 1,0-25 0,25 25-16,-24-25 15,24 25-15,-25-25 16,25 25-16,-25-1 15,0-24-15,25 25 16,-25-25-16,1 25 16,-1-25-16,0 25 15,25 0-15,-50-25 16,50 24-16,-24-24 16,24 25-16,-50 0 15,25-25 1,0 25-16,1-25 15,-1 0 1,-25 25 0,25-25-1,1 0-15,-26 0 16,25 0 0,0 0-16,1 0 15,-26 0 1,50-25-16,-25 25 15,0 0-15,1 0 16,-1-25-16,-25 0 16,25 25-16,0 0 15,1-25-15,-1 1 16,0 24-16,0-25 16,0 25-1,1-25 1,-1 25-1,25-25-15,-25 0 16,0 25-16,25-24 16,-25 24-16,25-25 15,-24 25-15,24-25 16,-25 0-16,0 25 16,0-25-1,0 25 1,25-24-16,-24 24 15,-1-25-15,25 0 16,-25 25-16,25-25 16,-25 25-16,25-25 15,-25 25-15,25-25 16,-24 1 0,-1 24-16,25-25 15,0 0 1,-25 25-1,25-25-15,0 0 16,0 1-16,0-1 31,0 0-15,0 0 0,0 0-16,0 1 15,0-1 1,0 0 15,0 0-31,-25 25 16,25-25-1,0 1 1,0-1 0,-25 0-16,1 25 109,-1 0-93,25 25-16,-25-25 15,25 25-15,-25-25 16,0 24-16,1-24 31,-1 25-31,25 0 16,-25-25-1,25 25-15,-25-25 16,25 25 15,0-50 125,25 25-156,-25-25 16,0 0-16,25 25 16,-25-25-16,0 1 15,25 24 1,-25-25 0,0 0-16,24 25 15,1 0-15,-25-25 16,25 25-1,-25-25 1,25 25 0,-25-24-1,25 24 1,-1 0 0,1-25-1,0 25 1,0 0-1,0 0 1,-1 0 0,1 0-1,0 0 1,0 25 0,0-25-16,-1 24 15,1 1 16,0 0 1,0 0-32,-25 0 31,25-25 0,-25 24-15</inkml:trace>
  <inkml:trace contextRef="#ctx0" brushRef="#br0" timeOffset="21931.494">13692 11733 0,'25'-25'16,"-25"50"62,0-1-63,0 1-15,0 0 16,0 0 0,0 0-1,0-1 1,-25 1-1,25 0 1,-25-25-16,25 25 16,0 0-1,-24-1-15,24 1 16,-25 0 0,25 0 15,-25 0-31,25-1 15,-25-24 1,25 25-16,-25 0 16,25 0-1,-24-25-15,24 25 16,-25-25-16,25 25 16,-25-25-16,25 24 15,-25 1-15,0 0 16,1-25-1,24 25-15,-25-25 16,0 25 0,25-1-16,-25-24 15,0 25-15,1-25 16,24 25 0,-25-25-16,25 25 15,-25 0-15,0-25 16,25 24-16,-25-24 15,0 25-15,1 0 16,-1 0 0,0-25-1,25 25-15,-25-25 16,0 0 0,1 0-16,-1 24 15,0-24 1,0 0-16,0 0 15,1 0-15,-26 0 16,0 0-16,26 0 16,-26-24-1,25-1-15,0 25 16,-24 0-16,24-25 16,0 0-16,0 0 15,1 25 1,-1 0-16,25-24 15,-25-1-15,0 25 16,25-25 0,-25 25-16,1 0 15,24-25-15,-25 25 16,25-25-16,-25 25 16,25-24-16,-50-1 15,26 0 1,-1 0-1,25 0-15,-25 1 16,0 24 0,25-25-16,-25 25 15,25-25-15,-49 0 16,24 0 0,0 25-16,0-25 15,0 1-15,1-1 16,-1 0-1,0 25 1,25-25-16,-25 0 0,0 25 31,25-24-31,-24 24 0,-1 0 16,25-25 0,-25 25-16,25-25 15,-25 25-15,25-25 16,-25 0-16,1 1 15,-1-1 1,25 0 0,-25 25-1,25-25-15,-25 25 16,25-25 0,-25 25-1,1 0 32,24-24-16,-25 24-15,0 0 46,0 0 32,25 24-78,-25-24-16,25 25 15,0 0 1,0 0 15,-24-25-31,24 25 16,0-1 0,-25 1-1,25 0 1,-25-25-1,25 25-15,0 0 16,0-1 0,0 1-1,0-74 157,0 24-156,0 0-1,25 0 1,-25 0 0,25 1 15,-25-1-31,0 0 47,24 0-16,-24 0-15,0 1-16,0-1 31,25 25 0,0 0 125,0 0-140,24 0 0,-24 0-1,0 0 1,0 0 0,0 0 15,-1 25-16,1-25 1,-25 24 0,25-24-16,0 0 15,0 0 1,-1 0 46,-24 25 142</inkml:trace>
  <inkml:trace contextRef="#ctx0" brushRef="#br0" timeOffset="24415.6266">11435 11435 0,'0'-25'47,"25"25"109,0 0-140,-25 25 281,-25-25-266,25 25-31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16-03-14T00:59:32.5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23093 12378 0,'0'24'140,"0"1"-124,0 0 0,0 0-1,0 0-15,25-25 16,-25 24-1,0 1-15,0 0 32,0 0-32,25 0 31,-25-1-15,0 1-1,0 0 1,0 0 15,0 0 0,0-1 32,0 1-1</inkml:trace>
  <inkml:trace contextRef="#ctx0" brushRef="#br0" timeOffset="2306.4465">21332 12526 0,'0'-24'140,"0"-1"-140,25 0 16,-25 0 0,25 25-16,-1-25 15,1 1 1,0 24-1,0 0 48,-25-25-47,25 25-16,-1 0 15,1 0 1,0 0-1,-25 49 95,0-24-95,0 0 1,0 0-16,0 0 16,0-1-1,0 1 1,0 0 0,0 0-1,0 0 1,-25-25-16,25 24 15,0 1-15,-25-25 16,25 25-16,0 0 31,-24 0-15,24-1 0,-25 1 15,0-25-16,0 0-15,25 25 16,-25-25 93,50 0-30,0 0-79,0-25 15,0 25 1,-1 0-16,1 0 15,0 0-15,0 0 250,0 0-250,-1 0 32,1 0-17,25 0 282,0 0-297</inkml:trace>
  <inkml:trace contextRef="#ctx0" brushRef="#br0" timeOffset="4955.3642">19943 12502 0,'0'-25'78,"25"0"-62,0 25-1,-25-25-15,24 25 16,1 0 0,0 0 31,0 0-32,0 0 16,-1 25-15,1-25 0,0 25-16,-25 0 15,25-25 1,-25 24 0,25-24-16,-25 25 15,24-25 16,-24 25-15,0 0-16,25-25 16,-25 25-1,0-1 1,0 1 0,0 0-1,-25-25 1,25 25-16,-24-25 15,-1 25-15,0-25 16,25 24-16,0 1 16,-25-25-16,0 0 31,1 0-15,-1 0-1,0 0 16,0 0 1,50 0 155,0 0-187,0 0 16,-1 0-1,-24 25 1,25-25-16,0 0 16,-25 25-1,25-25-15,0 25 16,-1-1 15,1-24-15,-25 25-1,25-25-15,-25 25 16,25-25-16,-25 25 125,0 0-109,0-1-1,-25-24 1,0 25 0,0-25-1,-24 0-15,24 0 16,0 0-1,0 0 1,1 0-16,-1 0 31,0 0 16,0 0-16,25-25-31,-25 25 16</inkml:trace>
  <inkml:trace contextRef="#ctx0" brushRef="#br0" timeOffset="6871.327">18157 12650 0,'-25'0'141,"25"25"-110,-25-25-31,25 25 16,0 0-16,0 0 31,0-1 0,0 1 0,0 0-15,0 0 15,0 0-15,0-1 62,0 1-47,0 0-15,0 0-1,0 0 17,0-1 46,0 1-16,25-25 95,25 0-157,-1 0 15,-24 0 1,0 0-1,0 0 1,0 0 0,-1 0-1,1 0-15,25 0 16,-1 0 0,-24 0-1,25 0-15,-25 0 16,0 0-16,-1 0 15,1 0 1</inkml:trace>
  <inkml:trace contextRef="#ctx0" brushRef="#br0" timeOffset="7979.3483">18405 12948 0,'-25'0'125,"25"25"-78,0 0-31,0-1-16,0 1 16,0 0-1,0 0 16,0 0-31,0-1 32,0 1 15,0 0-16,0 0-16</inkml:trace>
  <inkml:trace contextRef="#ctx0" brushRef="#br0" timeOffset="10907.1144">16371 12700 0,'-25'0'125,"0"0"-94,1 0-31,-1 0 16,0 0-1,0 0 1,0 0 0,1 0-1,-1 0 1,0 0-1,0 0-15,0 0 16,1 0 0,-1 0 15,0 0 31,50 25 95,-25 0-157,0-1 15,25 1 17,-25 0-17,0 0-15,0 0 31,0-1-15,24 1 109,-24 0-62,50-25 218,-25 0-266,0 0 1,-1 0-16,1 0 16,-25 25-1,25-25-15,0 0 16,0 0 0,-1 25 62,-24-1-63,25 1 1,-25 0 0,0 0-1,0 0 1,0-1-1,0 1 1,0 0 15,0 0 1,0 0 30,-25 0-46,1-25 15,-1 0 0,0 0 0,0 0-15,0 0 0,1 0-1,-1 0 1,0 0 93,0 0-46,0 0 62</inkml:trace>
  <inkml:trace contextRef="#ctx0" brushRef="#br0" timeOffset="14397.9913">14436 12849 0,'-24'0'93,"24"25"-61,-25-1 61,0-24-93,25 25 0,-25-25 16,25 25 0,-25 0-16,25 0 15,0-1 1,-25-24 0,1 0-16,24 25 15,0 0-15,0 0 16,0 0 15,-25-1-15,25 1-16,0 0 15,0 0 17,0 0-17,0 0-15,0-1 16,25-24-1,-1 25-15,1 0 32,0-25-17,-25 25 1,25-25-16,0 0 16,0 0-1,-25 25-15,24-25 16,1 0-1,0 0 1,0 0 15,0 0 79,-25-25-79,0 0-15,0 0-1,0 0 16,0 1 1,0-1-17,-50 0 95,25 25-95,0 0 1,25-25 0,-24 25 15,-1 0-16,0 0-15,0 0 16,0 0 0,0 0-1,1 0 79</inkml:trace>
  <inkml:trace contextRef="#ctx0" brushRef="#br0" timeOffset="16134.028">12750 13246 0,'0'-25'157,"24"25"-157,1-25 15,-25 0 1,0 0-16,0 1 15,0-1 1,25 0 0,-25 0-1,0 0 1,25 25 0,-25-24-1,0-1 1,0 0 109,0 0 15,-25 25-124,0 0 0,0 0-16,1 0 31,-1 0 0,0 0-15,0 0-16,0 0 15,1 0 1,-1 0 0,0 0-1,0-25 1,0 25 0,1 0-1,-1 0 79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16-03-14T01:08:19.0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10964 11534 0,'0'25'438,"0"0"-438,24 0 15,1-1 1,0-24 0,-25 25-1,0 0 1,25-25 0,-25 25-1,25-25 1,-25 25-1,0-1 1,24 1-16,1-25 16,-25 25-1,25-25-15,-25 25 16,25 0 0,-25-1-16,25-24 15,0 25 1,-1-25-1,-24 25-15,25-25 32,-25 25-32,25 0 15,0-25 1,0 24 0,-1-24-1,-24 25 1,25-25-16,0 25 31,0-25-31,0 25 16,-1-25-1,1 0 17,0 0-32,0 0 15,0 0 1,-25 25-1,24-25 1,1 0-16,0 0 16,0 0-1,0 0 1,-1 0-16,1 0 16,0 0-1,0 0 1,0 0-16,-1 0 15,1 0 1,0 0 0,0 0-1,0 0 1,-25-25-16,24 25 16,1 0-1,0 0-15,0 0 31,-25-25-31,25 25 16,-1 0 0,1 0-16,0-25 15,0 25 1,0 0 0,0 0-1,-1-25 1,1 25 15,0-24-15,0 24-1,-25-25 1,25 25-16,-25-25 16,24 25-1,-24-25 1,25 25-1,-25-25 1,0 1 0,25 24-16,0 0 15,-25-25 1,25 0 15,-25 0-15,0 0-16,0 1 15,24 24 1,-24-25-16,0 0 16,25 0-1,0 0 1,-25 1 0,25 24-16,-25-25 15,0 0-15,25 0 31,-25 0-15,0 1 15,24-1-15,1 25 31,-25-25-47,-25 25 203,1 0-203,-26 0 16,25 0-16,0 0 15,-24 0-15,24 0 16,0 0 31,25-25 296,25 25-343,0 0 16,0 0 0,-25-25-16,24 25 15,1 0 1,0 0 125,0 0-141,0 0 15,-1 0 16,1 0 16,0 25-31,0-25 15,-25 25-15,25-25-1,-25 25 17,0 0-1,24-25-31,1 0 16,-25 24-1,25-24 48,-25 25-48</inkml:trace>
  <inkml:trace contextRef="#ctx0" brushRef="#br0" timeOffset="2269.7073">11881 12328 0,'0'25'297,"0"0"-281,0-1-1,0 1 1,0 0 15,0 0-15,0 0 15,0-1-15,0 1-1,0 0 17,0 0-17,0 0 1,0-1 0,0 1 15,0 0-16,0 0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16-03-14T01:08:49.0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13370 10716 0,'0'24'125,"-25"1"-125,0-25 16,25 25-16,-25-25 16,1 0-1,24 25 1,0 0-16,-25-25 16,0 0-1,25 24 1,-25 1-1,25 0 17,-25-25-32,25 25 15,0 0-15,-25-25 16,1 0 0,24 24-1,0 1 1,-25-25-1,25 25 1,0 0-16,0 0 31,-25-1-15,25 1 0,0 0-1,0 0 16,25 0-15,-25 0 0,25-1-16,-1-24 15,-24 25-15,25-25 16,-25 25 0,25-25-1,0 0 16,0 0-31,0 0 16,-1 0 0,1 0-1,0 0 1,0 0 0,0 0-1,-1 0 1,1 0-16,0 0 15,0 0 32,-25-25 0,25 25-31,-1-25-1,-24 1 1,25 24-16,-25-25 16,0 0-1,25 25-15,-25-25 16,0 0 0,25 25-16,-25-25 15,25 1 1,-25-1-1,0 0 1,0 0 15,0 0 1,0 1-17,0-1 1,-25 25-16,25-25 15,0 0 1,-25 25 0,25-25-1,-25 25 1,25-24 0,-25 24-16,1-25 15,-1 25 1,25-25-16,-25 25 15,25-25 17,-25 25-17,0-25-15,1 25 32,24-24-17,-25 24 16,0 0-15,0 0 0,0 0-1,1 0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16-03-14T01:09:08.9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12675 11534 0,'25'25'140,"-25"0"-108,25-25-32,-25 25 15,25-1 16,-25 1-31,0 0 47,24-25-47,1 25 16,-25 0 0,25-25-1,-25 24-15,0 1 31,25-25-15,-25 25 0,25-25 15,-1 0-31,-24 25 16,25 0-1,0-25 32,-25 24-16,25-24-31,0 0 16,-1 0 0,-24 25-1,25-25 1,-25 25 15,25-25-15,-25 25-1,25-25-15,0 0 32,-1 0-17,-24 25 1,25-25-1,0 0-15,0 0 16,0 0 15,-25 24-31,25-24 16,-1 0-16,1 0 31,0 25-15,0-25-1,0 25 17,-1-25-17,1 0 1,0 0 0,-25 25-1,25-25 1,0 0-1,-1 0 1,-24 25 0,25-25-1,0 0 17,0 0-32,0 0 31,-1 0 0,1 0-15,0 0-1,0 0 1,0 0 31,-1 0 0,1 0-47,0 0 31,0 0-15,0 0 15,-1 0-16,1 0 1,0 0 15,0 0-15,-25-25 0,25 25-1,-1 0-15,-24-25 16,25 25-1,-25-25 1,25 25-16,0-25 31,0 25-31,-25-24 16,24 24-16,1-25 31,-25 0-15,25 25-1,-25-25-15,25 25 0,-25-25 47,25 25-47,-25-24 16,0-1 0,24 25-16,-24-25 31,25 25-16,-25-25 1,25 25-16,-25-25 16,0 1-1,25-1 1,-25 0 31,25 25-32,-25-25-15,0 0 32,25 25-17,-25-24 1,24 24-16,-24-25 16,25 0 15,-25 0-16,25 25-15,-25-25 16,0 1 0,25 24 15,-25-25-15,0 0-1,25 25 1,-50 0 109,0 0-110,25 25 1,-25-25-16,0 0 16,1 0-1,-1 0 1,0 0 0,25 25-1,-25-25-15,0 0 31,0 24-15,1-24 0,-1 25-1,0-25 1,50 0 140,24-25-140,-24 1-1,0-1 1,0 25-16,-25-25 16,25 25-16,0 0 15,-1-25 48,1 25-48,0 0 1,0 0 0,0 0 15,-1 0-31,-24 25 16,25 0-1,-25 0-15,25-1 16,-25 1-1,25-25 1,0 25-16,-25 0 16,24-25 140</inkml:trace>
  <inkml:trace contextRef="#ctx0" brushRef="#br0" timeOffset="1756.7985">13618 12452 0,'0'-25'78,"0"0"-62,0 1-16,25 24 15,-25-25-15,24 0 16,1 25-16,-25-25 0,25 25 16,0-25-16,0 25 15,-1 0 1,-24-24-1,25 24-15,0 0 16,0 0 0,0 0 31,-25 24-47,0 1 15,24 0 32,-24 0-47,0 0 16,0-1-1,0 1 1,0 0 15,0 0-15,-24 0-1,-1-1 17,0-24-32,25 25 15,-25 0-15,-24 0 16,24 0 0,25-1-1,-25-24 1,0 0 15,0 25-31,1-25 16,-1 0-1,0 0 17,0 25-32,50-25 125,0-25-125,24 25 15,1 0-15,0 0 16,-1 0-16,-24 0 15,0-25-15,0 25 16,-1 0-16,1 0 16,0 0-1,0 0-15,0 0 32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16-03-14T01:09:30.2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15131 10790 0,'-25'0'15,"0"25"1,0-25 0,1 0 15,24 25-16,-25-25 17,0 0-17,25 24 1,-25-24-16,25 25 16,0 0-16,-25-25 15,1 25 1,-1 0-1,0-1 1,25 1 0,-25-25-1,25 25 1,0 0 0,0 0-1,0-1 1,0 1-1,0 0 1,0 0 0,25-25-1,-25 25-15,0 0 16,25-25-16,0 0 16,-25 24-1,24-24-15,1 0 16,0 25-1,0-25 1,0 0 0,-1 0-1,1 0 1,0 0-16,0 0 16,0 0-1,-1 0 1,1 0-1,0 0 1,0 0 0,0 0 15,-1 0-31,1 0 16,0-25-1,0 1 1,0-1-1,0 25 1,-25-25-16,24 25 16,-24-25-1,25 0 1,-25 0-16,25 1 16,0-1-1,-25 0 1,0 0-1,25 0 1,-25 1 0,0-26-1,0 25 17,0 0-17,0 1 1,0-1-1,0 0 1,-25 25 0,0 0-1,0 0 1,0 0 15,1 0-15,-1 0-1,0 0-15,0 0 16,0 0 0,0 0-1,1 0 1,-1 0 0,0 0-1,0 0 1,0 0-16,1 0 15,-1 0 17,0 0-1,0 0-31</inkml:trace>
  <inkml:trace contextRef="#ctx0" brushRef="#br0" timeOffset="3707.9221">14660 11485 0,'0'24'187,"24"1"-171,1 0 0,-25 0-1,25 0 16,-25-1-15,25 1 0,0 0-1,-1-25 1,-24 25 0,0 0-1,25-25 1,-25 24-16,0 1 15,25-25 1,0 25-16,-25 0 31,25-25-31,-25 25 16,24-25 0,-24 24-1,25-24 1,0 0-1,-25 25 1,25-25 0,-25 25-1,25-25-15,-25 25 16,24-25 0,1 0 15,0 0-16,-25 25-15,0-1 16,25-24 0,-25 25-1,25-25 1,-1 25 0,1-25-1,-25 25 16,25-25-31,0 25 16,0-25 0,-1 24-1,1-24 1,0 0 0,0 25-1,0-25 1,0 0-1,-1 0 1,1 0 0,0 0-1,0 0-15,0 0 16,-1 0 0,1 0-16,-25-25 15,25 25-15,0-24 16,-25-1-1,25 25-15,-1 0 16,1 0 0,-25-25-1,25 25 1,0 0 0,0 0-16,-1-25 31,1 25 0,-25-25-31,0 1 16,25 24-1,0 0-15,-25-25 16,25 25 0,-1 0-1,-24-25-15,25 0 16,0 25-1,-25-25 1,25 1 0,0-1 15,-25 0-15,24 25-1,-24-25-15,25 0 16,-25 1-1,25 24-15,-25-25 16,25 0 0,-25 0-16,25 0 15,-25 1 1,24 24 0,-24-25-16,25 0 15,-25 0 1,0 0-1,25 25 1,-25-24 0,0-1-16,0 0 15,25 25 1,-25-25 0,0 0-1,0 1-15,0-1 16,25 25-1,-25-25 1,-25 25 140,0 25-140,25 0 0,-25-25-16,0 0 15,1 24 1,-1 1-1,0-25 1,0 0-16,25 25 31,-25-25-15,25-25 140,25 25-156,0-25 16,0 25-1,-25-24 1,25 24 0,-1 0 77,1 0-77,0 0 15,-25 24-31,25-24 16,-25 25-16,25-25 16,-1 0-16,-24 25 15,25-25-15,-25 25 31,25-25-31,-25 25 16,25-25 0,0 24-16,0-24 15,-25 25 1,24-25 0,-24 25-16,0 0 31</inkml:trace>
  <inkml:trace contextRef="#ctx0" brushRef="#br0" timeOffset="5648.405">15478 12328 0,'0'-25'62,"25"25"-62,0-25 16,0 25-16,-1 0 15,1 0 48,0 0-47,0 25 15,0-25 16,-25 25 0,0 0-16,0 0-16,0-1-15,-25-24 16,25 25 0,-25 0 31,25 0-32,-25-25 1,25 25-1,-25-25-15,1 0 32,24 24-17,-25-24-15,0 0 32,50 0 124,0 0-141,-1 0 1,1 0 0,0 0 15,-25 25-15,25-25-16,0 25 31,-25 0-31,24 0 31,-24-1-15,0 1 15,0 0-15,0 0 15,0 0-16,0-1 17,-24-24-17,-1 0-15,25 25 16,-25 0-16,0-25 16,0 0-1,1 0 1,-1 0-1,0 0 1,0 0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16-03-14T01:09:50.8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16991 10790 0,'-25'0'93,"1"25"-77,-1 0 0,25-1 15,-25-24-31,25 25 0,-25 0 15,0-25 1,25 25 0,0 0-1,-24-25 1,24 24 0,-25 1-1,25 0 16,0 0-31,0 0 16,0-1 0,0 1-1,0 0 1,0 0 0,25 0-1,-1-25 1,1 25-1,0-25 1,-25 24-16,25-24 16,-25 25-16,25-25 15,-1 0-15,1 0 16,0 0 0,0 0-1,0 0 1,-25 25-16,24-25 15,1 0 1,0 0 0,0 0-1,0 0 17,-1 0-1,26 0-16,-50-25-15,25 0 16,0 1 0,-1-1-1,1 25-15,-25-25 16,25 0-16,-25 0 16,25 0 15,-25 1 0,0-1-15,0 0 15,-25 0-15,0 0-1,0 1 1,1-1-1,-1 0 1,0 0 0,0 25-16,25-25 15,-25 1 1,1-1 15,-1 25-15,0-25 15,0 25-15,0 0-1,1 0 1,-1 0-16,0-25 16,0 25 15,0 0 0</inkml:trace>
  <inkml:trace contextRef="#ctx0" brushRef="#br0" timeOffset="3928.5261">16272 11460 0,'25'25'125,"-1"-1"-94,-24 1-31,25-25 16,-25 25-1,0 0 1,25-25 15,-25 25-15,25-1-16,-25 1 31,0 0-15,0 0-1,25-25 1,-25 25-16,0-1 31,0 1 0,25-25 1,-25 25-32,0 0 15,24-25 1,-24 25 0,25-25-1,-25 24 1,25-24 15,-25 25-15,25 0-1,0-25 1,-1 25-16,1-25 31,0 0-15,-25 25-1,25-25 1,0 0-16,-25 24 16,24-24-1,-24 25-15,25-25 16,0 0 15,0 0-15,-25 25-16,25-25 15,-1 0 1,1 0 0,0 0-16,0 0 15,0 0 1,24 0 0,-24 0-1,0 0 1,0 0-1,-1 25 1,1-25 0,0 0-16,0 0 15,0 0 1,-1 0 0,1 0-1,0 0 1,0 0-16,0 0 15,-1 0 1,1 0 15,0 0-15,0 0 0,-25-25-16,25 25 15,-1-25 1,1 25-1,-25-25 1,25 25 0,-25-24-1,25 24 1,0-25-16,0 25 16,-1-25-1,-24 0-15,25 25 16,-25-25-1,25 25-15,0 0 16,-25-24-16,25-1 16,-25 0-1,24 25 1,-24-25-16,25 25 16,0-25-1,0 25 1,-25-24-16,25-1 15,-1 0 1,1 0 0,0 25-1,-25-25 1,0 1-16,25 24 16,-25-25-1,0 0 1,25 25-16,-25-25 15,24 25 1,-24-25-16,25 25 16,-25-24-16,0-1 15,25 25 1,-25-25 0,25 0-16,-25 0 46,25 25-46,-50 0 188,25 25-172,-25-25-16,0 0 15,0 25-15,1-25 31,-1 0-15,0 25 0,0-25 15,25 25 47,0-50 156,25 0-218,0 0 0,0 0-1,-1 25 17,26 0 124,-25 0-141,0 0 32,-25 25 0,0 0 0,24 0-16,-24 0-15,0-1 15,25 1 0,-25 0-15,0 0 140</inkml:trace>
  <inkml:trace contextRef="#ctx0" brushRef="#br0" timeOffset="6888.5435">17066 12303 0,'-25'0'141,"0"25"-125,25 0-16,0 0 15,0-1 1,-25-24-1,25 25 1,0 0 0,0 0-1,0 0 17,0-1-17,0 1 16,0 0-15,25 0 15,0-25-15,0 0 0,-1 0-1,1 0 1,0 0-1,0 0 1,0 0 0,-1 0-1,1 0-15,0 0 16,0 0 0,0 0-1,-1 0 1,1 0-1,0 0 1,0 0 0,0 0-1,-1 0 1,1 0 0,0 0-1,0 0-15</inkml:trace>
  <inkml:trace contextRef="#ctx0" brushRef="#br0" timeOffset="7824.3159">17363 12427 0,'-25'0'109,"1"0"-93,24 25 0,0 0-16,0 0 15,0-1 17,-25 1-17,25 0 1,0 0-1,0 0 1,0-1 0,0 1-16,0 0 31,-25-25-31,25 25 16,0 0-1,0-1-15,0 1 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715D-0040-4BA7-B282-BBE108C1868F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78ED-3522-44EE-8F77-6BCE23E934C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42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715D-0040-4BA7-B282-BBE108C1868F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78ED-3522-44EE-8F77-6BCE23E934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32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715D-0040-4BA7-B282-BBE108C1868F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78ED-3522-44EE-8F77-6BCE23E934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52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715D-0040-4BA7-B282-BBE108C1868F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78ED-3522-44EE-8F77-6BCE23E934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57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715D-0040-4BA7-B282-BBE108C1868F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78ED-3522-44EE-8F77-6BCE23E934C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33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715D-0040-4BA7-B282-BBE108C1868F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78ED-3522-44EE-8F77-6BCE23E934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20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715D-0040-4BA7-B282-BBE108C1868F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78ED-3522-44EE-8F77-6BCE23E934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168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715D-0040-4BA7-B282-BBE108C1868F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78ED-3522-44EE-8F77-6BCE23E934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67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715D-0040-4BA7-B282-BBE108C1868F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78ED-3522-44EE-8F77-6BCE23E934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076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D31715D-0040-4BA7-B282-BBE108C1868F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C378ED-3522-44EE-8F77-6BCE23E934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63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1715D-0040-4BA7-B282-BBE108C1868F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78ED-3522-44EE-8F77-6BCE23E934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22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D31715D-0040-4BA7-B282-BBE108C1868F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BC378ED-3522-44EE-8F77-6BCE23E934C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191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6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customXml" Target="../ink/ink4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13" Type="http://schemas.openxmlformats.org/officeDocument/2006/relationships/customXml" Target="../ink/ink10.xml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12" Type="http://schemas.openxmlformats.org/officeDocument/2006/relationships/image" Target="../media/image1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11" Type="http://schemas.openxmlformats.org/officeDocument/2006/relationships/customXml" Target="../ink/ink9.xml"/><Relationship Id="rId5" Type="http://schemas.openxmlformats.org/officeDocument/2006/relationships/customXml" Target="../ink/ink6.xml"/><Relationship Id="rId15" Type="http://schemas.openxmlformats.org/officeDocument/2006/relationships/image" Target="../media/image17.png"/><Relationship Id="rId10" Type="http://schemas.openxmlformats.org/officeDocument/2006/relationships/image" Target="../media/image14.emf"/><Relationship Id="rId4" Type="http://schemas.openxmlformats.org/officeDocument/2006/relationships/image" Target="../media/image11.emf"/><Relationship Id="rId9" Type="http://schemas.openxmlformats.org/officeDocument/2006/relationships/customXml" Target="../ink/ink8.xml"/><Relationship Id="rId1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Standard form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L.O. To know what standard form is and convert from ordinary numbers.</a:t>
            </a:r>
          </a:p>
          <a:p>
            <a:r>
              <a:rPr lang="en-GB" dirty="0"/>
              <a:t> </a:t>
            </a:r>
            <a:r>
              <a:rPr lang="en-GB" dirty="0" smtClean="0"/>
              <a:t>       To perform calculations involving standard form.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97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 smtClean="0"/>
              <a:t>A very </a:t>
            </a:r>
            <a:r>
              <a:rPr lang="en-GB" sz="2800" b="1" dirty="0" smtClean="0">
                <a:solidFill>
                  <a:srgbClr val="0070C0"/>
                </a:solidFill>
              </a:rPr>
              <a:t>large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smtClean="0"/>
              <a:t>number will have a </a:t>
            </a:r>
            <a:r>
              <a:rPr lang="en-GB" sz="2800" u="sng" dirty="0" smtClean="0">
                <a:solidFill>
                  <a:srgbClr val="0070C0"/>
                </a:solidFill>
              </a:rPr>
              <a:t>positive power </a:t>
            </a:r>
            <a:r>
              <a:rPr lang="en-GB" sz="2800" dirty="0" smtClean="0"/>
              <a:t>of 10 when written in standard form.</a:t>
            </a:r>
          </a:p>
          <a:p>
            <a:pPr marL="0" indent="0">
              <a:buNone/>
            </a:pPr>
            <a:endParaRPr lang="en-GB" sz="2800" dirty="0"/>
          </a:p>
          <a:p>
            <a:pPr marL="0" indent="0" algn="ctr">
              <a:buNone/>
            </a:pPr>
            <a:r>
              <a:rPr lang="en-GB" sz="2800" dirty="0" smtClean="0"/>
              <a:t>A very </a:t>
            </a:r>
            <a:r>
              <a:rPr lang="en-GB" sz="2800" b="1" dirty="0" smtClean="0">
                <a:solidFill>
                  <a:srgbClr val="FF0000"/>
                </a:solidFill>
              </a:rPr>
              <a:t>small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number will have a </a:t>
            </a:r>
            <a:r>
              <a:rPr lang="en-GB" sz="2800" u="sng" dirty="0" smtClean="0">
                <a:solidFill>
                  <a:srgbClr val="FF0000"/>
                </a:solidFill>
              </a:rPr>
              <a:t>negative power </a:t>
            </a:r>
            <a:r>
              <a:rPr lang="en-GB" sz="2800" dirty="0" smtClean="0"/>
              <a:t>of 10 when written in standard form.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4071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go!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GB" dirty="0" smtClean="0"/>
                  <a:t>Write 82,600,000 in standard form. 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GB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dirty="0" smtClean="0"/>
                  <a:t>Write 3.45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dirty="0" smtClean="0"/>
                  <a:t> as an ordinary number. 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GB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dirty="0" smtClean="0"/>
                  <a:t>Write 0.00000002 in standard form. 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GB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GB" dirty="0" smtClean="0"/>
                  <a:t>Write 7.9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GB" dirty="0" smtClean="0"/>
                  <a:t> as an ordinary number. 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32" t="-1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0" y="2194560"/>
                <a:ext cx="1815921" cy="374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rgbClr val="FF0000"/>
                    </a:solidFill>
                  </a:rPr>
                  <a:t>8.26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194560"/>
                <a:ext cx="1815921" cy="374270"/>
              </a:xfrm>
              <a:prstGeom prst="rect">
                <a:avLst/>
              </a:prstGeom>
              <a:blipFill rotWithShape="0">
                <a:blip r:embed="rId3"/>
                <a:stretch>
                  <a:fillRect l="-2685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838682" y="3052292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345,000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60394" y="3905086"/>
                <a:ext cx="1751527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>
                    <a:solidFill>
                      <a:srgbClr val="FF0000"/>
                    </a:solidFill>
                  </a:rPr>
                  <a:t>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0394" y="3905086"/>
                <a:ext cx="1751527" cy="375552"/>
              </a:xfrm>
              <a:prstGeom prst="rect">
                <a:avLst/>
              </a:prstGeom>
              <a:blipFill rotWithShape="0">
                <a:blip r:embed="rId4"/>
                <a:stretch>
                  <a:fillRect l="-3136" t="-8197" b="-262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675549" y="4792666"/>
            <a:ext cx="2472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0.00079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2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565" y="339370"/>
            <a:ext cx="9995452" cy="12930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Calculating with standard form: Multiplying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Sometimes we may be asked to calculate using standard form. </a:t>
                </a:r>
              </a:p>
              <a:p>
                <a:pPr marL="0" indent="0">
                  <a:buNone/>
                </a:pPr>
                <a:r>
                  <a:rPr lang="en-GB" dirty="0" smtClean="0"/>
                  <a:t>How would we multiply two standard form numbers together?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 smtClean="0"/>
                  <a:t>Let’s say we have to multiply 2 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dirty="0" smtClean="0"/>
                  <a:t> by 3 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 smtClean="0"/>
                  <a:t>. 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:r>
                  <a:rPr lang="en-GB" dirty="0" smtClean="0"/>
                  <a:t>Start off by writing out the sum.</a:t>
                </a:r>
              </a:p>
              <a:p>
                <a:pPr marL="0" indent="0" algn="ctr">
                  <a:buNone/>
                </a:pPr>
                <a:r>
                  <a:rPr lang="en-GB" b="1" dirty="0" smtClean="0"/>
                  <a:t>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n-GB" b="1" dirty="0" smtClean="0"/>
                  <a:t> x 3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GB" b="1" dirty="0" smtClean="0"/>
              </a:p>
              <a:p>
                <a:pPr marL="0" indent="0" algn="ctr">
                  <a:buNone/>
                </a:pPr>
                <a:r>
                  <a:rPr lang="en-GB" dirty="0" smtClean="0"/>
                  <a:t>Now separate the numbers from the power of ten.</a:t>
                </a:r>
              </a:p>
              <a:p>
                <a:pPr marL="0" indent="0" algn="ctr">
                  <a:buNone/>
                </a:pPr>
                <a:r>
                  <a:rPr lang="en-GB" b="1" dirty="0" smtClean="0"/>
                  <a:t>2 x 3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n-GB" b="1" dirty="0" smtClean="0"/>
                  <a:t>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GB" b="1" dirty="0" smtClean="0"/>
              </a:p>
              <a:p>
                <a:pPr marL="0" indent="0" algn="ctr">
                  <a:buNone/>
                </a:pPr>
                <a:endParaRPr lang="en-GB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32" t="-1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463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962" y="300733"/>
            <a:ext cx="10499035" cy="1293028"/>
          </a:xfrm>
        </p:spPr>
        <p:txBody>
          <a:bodyPr/>
          <a:lstStyle/>
          <a:p>
            <a:r>
              <a:rPr lang="en-GB" dirty="0" smtClean="0"/>
              <a:t>Calculating with standard form: Multiplying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GB" dirty="0" smtClean="0"/>
                  <a:t>Now </a:t>
                </a:r>
                <a:r>
                  <a:rPr lang="en-GB" dirty="0"/>
                  <a:t>separate the numbers from the power of ten.</a:t>
                </a:r>
              </a:p>
              <a:p>
                <a:pPr marL="0" indent="0" algn="ctr">
                  <a:buNone/>
                </a:pPr>
                <a:r>
                  <a:rPr lang="en-GB" b="1" dirty="0"/>
                  <a:t>2 x 3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n-GB" b="1" dirty="0"/>
                  <a:t>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marL="0" indent="0" algn="ctr">
                  <a:buNone/>
                </a:pPr>
                <a:r>
                  <a:rPr lang="en-GB" dirty="0" smtClean="0"/>
                  <a:t>Notice how we can easily do 2 x 3?</a:t>
                </a:r>
              </a:p>
              <a:p>
                <a:pPr marL="0" indent="0" algn="ctr">
                  <a:buNone/>
                </a:pPr>
                <a:r>
                  <a:rPr lang="en-GB" b="1" dirty="0" smtClean="0"/>
                  <a:t>6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n-GB" b="1" dirty="0"/>
                  <a:t>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marL="0" indent="0" algn="ctr">
                  <a:buNone/>
                </a:pPr>
                <a:r>
                  <a:rPr lang="en-GB" dirty="0" smtClean="0"/>
                  <a:t>Well we can easily do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dirty="0"/>
                  <a:t>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 smtClean="0"/>
                  <a:t> too, using our rule of indices.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u="sng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u="sng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u="sng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GB" b="0" i="1" u="sng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u="sng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u="sng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u="sng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GB" b="0" i="1" u="sng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u="sng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u="sng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u="sng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b="0" i="1" u="sng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u="sng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u="sng" dirty="0" smtClean="0"/>
              </a:p>
              <a:p>
                <a:pPr marL="0" indent="0" algn="ctr">
                  <a:buNone/>
                </a:pPr>
                <a:r>
                  <a:rPr lang="en-GB" dirty="0" smtClean="0"/>
                  <a:t>Therefore, our final answer will be:</a:t>
                </a:r>
              </a:p>
              <a:p>
                <a:pPr marL="0" indent="0" algn="ctr">
                  <a:buNone/>
                </a:pPr>
                <a:r>
                  <a:rPr lang="en-GB" b="1" dirty="0"/>
                  <a:t>6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marL="0" indent="0" algn="ctr">
                  <a:buNone/>
                </a:pPr>
                <a:r>
                  <a:rPr lang="en-GB" dirty="0" smtClean="0"/>
                  <a:t>Which is already in standard form.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10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217" y="243480"/>
            <a:ext cx="10631557" cy="12930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CALCULATING WITH STANDARD FORM: MULTIPLYING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How about this question:</a:t>
                </a:r>
              </a:p>
              <a:p>
                <a:pPr marL="0" indent="0" algn="ctr">
                  <a:buNone/>
                </a:pPr>
                <a:r>
                  <a:rPr lang="en-GB" dirty="0" smtClean="0"/>
                  <a:t>6 </a:t>
                </a:r>
                <a:r>
                  <a:rPr lang="en-GB" dirty="0"/>
                  <a:t>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dirty="0"/>
                  <a:t> x</a:t>
                </a:r>
                <a:r>
                  <a:rPr lang="en-GB" dirty="0" smtClean="0"/>
                  <a:t> 7 </a:t>
                </a:r>
                <a:r>
                  <a:rPr lang="en-GB" dirty="0"/>
                  <a:t>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marL="0" indent="0" algn="ctr">
                  <a:buNone/>
                </a:pPr>
                <a:r>
                  <a:rPr lang="en-GB" dirty="0" smtClean="0"/>
                  <a:t>Let’s work through it.</a:t>
                </a:r>
              </a:p>
              <a:p>
                <a:pPr marL="0" indent="0" algn="ctr">
                  <a:buNone/>
                </a:pPr>
                <a:r>
                  <a:rPr lang="en-GB" b="1" dirty="0"/>
                  <a:t>6 </a:t>
                </a:r>
                <a:r>
                  <a:rPr lang="en-GB" b="1" dirty="0" smtClean="0"/>
                  <a:t>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GB" b="1" dirty="0"/>
                  <a:t> x 7 </a:t>
                </a:r>
                <a:r>
                  <a:rPr lang="en-GB" b="1" dirty="0" smtClean="0"/>
                  <a:t>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endParaRPr lang="en-GB" b="1" dirty="0" smtClean="0"/>
              </a:p>
              <a:p>
                <a:pPr marL="0" indent="0" algn="ctr">
                  <a:buNone/>
                </a:pPr>
                <a:r>
                  <a:rPr lang="en-GB" b="1" dirty="0"/>
                  <a:t>6 </a:t>
                </a:r>
                <a:r>
                  <a:rPr lang="en-GB" b="1" dirty="0" smtClean="0"/>
                  <a:t>x 7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GB" b="1" dirty="0" smtClean="0"/>
                  <a:t>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endParaRPr lang="en-GB" b="1" dirty="0" smtClean="0"/>
              </a:p>
              <a:p>
                <a:pPr marL="0" indent="0" algn="ctr">
                  <a:buNone/>
                </a:pPr>
                <a:r>
                  <a:rPr lang="en-GB" b="1" dirty="0" smtClean="0"/>
                  <a:t>42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GB" b="1" dirty="0"/>
                  <a:t>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endParaRPr lang="en-GB" b="1" dirty="0" smtClean="0"/>
              </a:p>
              <a:p>
                <a:pPr marL="0" indent="0" algn="ctr">
                  <a:buNone/>
                </a:pPr>
                <a:r>
                  <a:rPr lang="en-GB" b="1" dirty="0"/>
                  <a:t>42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sup>
                    </m:sSup>
                  </m:oMath>
                </a14:m>
                <a:endParaRPr lang="en-GB" b="1" dirty="0" smtClean="0"/>
              </a:p>
              <a:p>
                <a:pPr marL="0" indent="0" algn="ctr">
                  <a:buNone/>
                </a:pPr>
                <a:r>
                  <a:rPr lang="en-GB" dirty="0" smtClean="0"/>
                  <a:t>Seems right… but let’s remind ourselves of one of the rules of standard form.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32" t="-1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xplosion 1 3"/>
          <p:cNvSpPr/>
          <p:nvPr/>
        </p:nvSpPr>
        <p:spPr>
          <a:xfrm rot="977409">
            <a:off x="5009323" y="1113182"/>
            <a:ext cx="7129670" cy="465151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number in standard form will only have one whole number digit (i.e. it will only have a unit, followed by decimal points).</a:t>
            </a:r>
          </a:p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xplosion 1 5"/>
              <p:cNvSpPr/>
              <p:nvPr/>
            </p:nvSpPr>
            <p:spPr>
              <a:xfrm rot="20515999">
                <a:off x="433812" y="1880866"/>
                <a:ext cx="7129670" cy="4651513"/>
              </a:xfrm>
              <a:prstGeom prst="irregularSeal1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In order to make it standard form we need to move the decimal point </a:t>
                </a:r>
                <a:r>
                  <a:rPr lang="en-GB" b="1" dirty="0" smtClean="0"/>
                  <a:t>one more space</a:t>
                </a:r>
                <a:r>
                  <a:rPr lang="en-GB" dirty="0" smtClean="0"/>
                  <a:t>, meaning our final answer is </a:t>
                </a:r>
                <a:r>
                  <a:rPr lang="en-GB" b="1" dirty="0" smtClean="0"/>
                  <a:t>4.2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algn="ctr"/>
                <a:endParaRPr lang="en-GB" dirty="0"/>
              </a:p>
            </p:txBody>
          </p:sp>
        </mc:Choice>
        <mc:Fallback xmlns="">
          <p:sp>
            <p:nvSpPr>
              <p:cNvPr id="6" name="Explosion 1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515999">
                <a:off x="433812" y="1880866"/>
                <a:ext cx="7129670" cy="4651513"/>
              </a:xfrm>
              <a:prstGeom prst="irregularSeal1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925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893" y="326491"/>
            <a:ext cx="9823174" cy="1293028"/>
          </a:xfrm>
        </p:spPr>
        <p:txBody>
          <a:bodyPr/>
          <a:lstStyle/>
          <a:p>
            <a:r>
              <a:rPr lang="en-GB" dirty="0" smtClean="0"/>
              <a:t>Calculating with standard form: </a:t>
            </a:r>
            <a:r>
              <a:rPr lang="en-GB" dirty="0" smtClean="0"/>
              <a:t>Dividing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Dividing standard form numbers works in a very similar way.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 smtClean="0"/>
                  <a:t>Consider the sum: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6 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10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 </m:t>
                        </m:r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 smtClean="0"/>
                  <a:t>Again, we deal with the numbers separately to the powers of ten. </a:t>
                </a:r>
              </a:p>
              <a:p>
                <a:pPr marL="0" indent="0" algn="ctr">
                  <a:buNone/>
                </a:pPr>
                <a:r>
                  <a:rPr lang="en-GB" dirty="0" smtClean="0"/>
                  <a:t>6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dirty="0" smtClean="0"/>
                  <a:t> 2 = 3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10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GB" dirty="0" smtClean="0"/>
                  <a:t> 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dirty="0" smtClean="0"/>
                  <a:t> (using rules of indices)</a:t>
                </a:r>
              </a:p>
              <a:p>
                <a:pPr marL="0" indent="0" algn="ctr">
                  <a:buNone/>
                </a:pPr>
                <a:r>
                  <a:rPr lang="en-GB" dirty="0" smtClean="0"/>
                  <a:t>Therefore the answer is 3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32" t="-1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886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967" y="552706"/>
            <a:ext cx="10061713" cy="12930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Calculations with standard form: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Adding &amp; Subtracting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To add/subtract standard form numbers, the easiest method is usually to write them as ordinary numbers, do the sum, and then convert them back into standard form.</a:t>
                </a:r>
              </a:p>
              <a:p>
                <a:pPr marL="0" indent="0">
                  <a:buNone/>
                </a:pPr>
                <a:r>
                  <a:rPr lang="en-GB" dirty="0"/>
                  <a:t>e.g.				</a:t>
                </a:r>
                <a:r>
                  <a:rPr lang="en-GB" dirty="0" smtClean="0"/>
                  <a:t>  (</a:t>
                </a:r>
                <a:r>
                  <a:rPr lang="en-GB" dirty="0"/>
                  <a:t>3.2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 smtClean="0"/>
                  <a:t>) </a:t>
                </a:r>
                <a:r>
                  <a:rPr lang="en-GB" dirty="0"/>
                  <a:t>+ (2.1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dirty="0" smtClean="0"/>
                  <a:t>)</a:t>
                </a:r>
              </a:p>
              <a:p>
                <a:pPr marL="0" indent="0" algn="ctr">
                  <a:buNone/>
                </a:pPr>
                <a:r>
                  <a:rPr lang="en-GB" dirty="0"/>
                  <a:t>3.2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 smtClean="0"/>
                  <a:t> = 3,200</a:t>
                </a:r>
              </a:p>
              <a:p>
                <a:pPr marL="0" indent="0" algn="ctr">
                  <a:buNone/>
                </a:pPr>
                <a:r>
                  <a:rPr lang="en-GB" dirty="0"/>
                  <a:t>2.1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dirty="0" smtClean="0"/>
                  <a:t> = 21,000</a:t>
                </a:r>
              </a:p>
              <a:p>
                <a:pPr marL="0" indent="0" algn="ctr">
                  <a:buNone/>
                </a:pPr>
                <a:r>
                  <a:rPr lang="en-GB" dirty="0" smtClean="0"/>
                  <a:t>3,200 + 21,000 = 24,200</a:t>
                </a:r>
              </a:p>
              <a:p>
                <a:pPr marL="0" indent="0" algn="ctr">
                  <a:buNone/>
                </a:pPr>
                <a:endParaRPr lang="en-GB" dirty="0" smtClean="0"/>
              </a:p>
              <a:p>
                <a:pPr marL="0" indent="0" algn="ctr">
                  <a:buNone/>
                </a:pPr>
                <a:r>
                  <a:rPr lang="en-GB" dirty="0" smtClean="0"/>
                  <a:t>= 2.42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32" t="-1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494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standard form?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Let’s take the number </a:t>
            </a:r>
            <a:r>
              <a:rPr lang="en-GB" sz="2400" b="1" dirty="0" smtClean="0"/>
              <a:t>9,999,999,999,999,999,999,999</a:t>
            </a:r>
          </a:p>
          <a:p>
            <a:pPr lvl="1"/>
            <a:r>
              <a:rPr lang="en-GB" sz="2400" dirty="0" smtClean="0"/>
              <a:t>Imagine having to write all those digits out every time.</a:t>
            </a:r>
          </a:p>
          <a:p>
            <a:r>
              <a:rPr lang="en-GB" sz="2400" dirty="0" smtClean="0"/>
              <a:t>What about </a:t>
            </a:r>
            <a:r>
              <a:rPr lang="en-GB" sz="2400" b="1" dirty="0" smtClean="0"/>
              <a:t>0.000000000000000000000000000001</a:t>
            </a:r>
            <a:r>
              <a:rPr lang="en-GB" sz="2400" dirty="0" smtClean="0"/>
              <a:t>?</a:t>
            </a:r>
          </a:p>
          <a:p>
            <a:pPr lvl="1"/>
            <a:r>
              <a:rPr lang="en-GB" sz="2400" dirty="0" smtClean="0"/>
              <a:t>Again, there must be an easier way of writing this…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form is a shorthand way of writing excessively large (or small) numbers.</a:t>
            </a:r>
            <a:endParaRPr lang="en-GB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463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52249"/>
            <a:ext cx="10450132" cy="1293028"/>
          </a:xfrm>
        </p:spPr>
        <p:txBody>
          <a:bodyPr/>
          <a:lstStyle/>
          <a:p>
            <a:r>
              <a:rPr lang="en-GB" dirty="0" smtClean="0"/>
              <a:t>How can we write numbers smaller?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Let’s take the number 1,400,000,000. How else could we write this?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b="1" dirty="0" smtClean="0"/>
              <a:t>1,400,000,000 = 1.4 billion.</a:t>
            </a:r>
            <a:endParaRPr lang="en-GB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Notice how we got rid of all those zeros? Let’s try 1,400,000,000,000!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 smtClean="0"/>
              <a:t>1,400,000,000,000 = 1.4 trillion.</a:t>
            </a:r>
            <a:endParaRPr lang="en-GB" dirty="0" smtClean="0"/>
          </a:p>
          <a:p>
            <a:pPr marL="0" indent="0" algn="ctr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 smtClean="0"/>
              <a:t>All very well… but what do we say beyond trillion? Gazillion? Maybe instead of writing the names out, we could use a mathematical notation to help us.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14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did we get 1.4 billion?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So we know that 1,400,000,000 = 1.4 billion, but how did we get from 1,400,000,000 to 1.4?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…Remember place value? </a:t>
            </a:r>
          </a:p>
          <a:p>
            <a:pPr marL="0" indent="0" algn="ctr">
              <a:buNone/>
            </a:pPr>
            <a:r>
              <a:rPr lang="en-GB" dirty="0" smtClean="0"/>
              <a:t>How many times will we have to move our decimal point?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1  ,  4  0  0  ,  0  0  0  ,  0  0  0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590000" y="4884962"/>
              <a:ext cx="3536280" cy="3574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80640" y="4875602"/>
                <a:ext cx="3555000" cy="37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4786200" y="5143320"/>
              <a:ext cx="3081240" cy="3488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76840" y="5133960"/>
                <a:ext cx="3099960" cy="36756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/>
          <p:cNvSpPr txBox="1"/>
          <p:nvPr/>
        </p:nvSpPr>
        <p:spPr>
          <a:xfrm>
            <a:off x="696532" y="4694370"/>
            <a:ext cx="32712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had to move it </a:t>
            </a:r>
            <a:r>
              <a:rPr lang="en-GB" b="1" dirty="0" smtClean="0"/>
              <a:t>9 times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Using our knowledge of place value, we know this means we have </a:t>
            </a:r>
            <a:r>
              <a:rPr lang="en-GB" b="1" dirty="0" smtClean="0"/>
              <a:t>divided by 10 nine times.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45699" y="4464359"/>
                <a:ext cx="327123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We can simplify that using indices to say we have divided our original number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GB" dirty="0" smtClean="0"/>
                  <a:t> to get to 1.4</a:t>
                </a:r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5699" y="4464359"/>
                <a:ext cx="3271233" cy="1200329"/>
              </a:xfrm>
              <a:prstGeom prst="rect">
                <a:avLst/>
              </a:prstGeom>
              <a:blipFill rotWithShape="0">
                <a:blip r:embed="rId6"/>
                <a:stretch>
                  <a:fillRect l="-1679" t="-2538" r="-2612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45967" y="5829644"/>
                <a:ext cx="7352967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Standard form is written in the opposite way:</a:t>
                </a:r>
              </a:p>
              <a:p>
                <a:r>
                  <a:rPr lang="en-GB" dirty="0" smtClean="0"/>
                  <a:t>		</a:t>
                </a:r>
                <a:r>
                  <a:rPr lang="en-GB" b="1" u="sng" dirty="0" smtClean="0"/>
                  <a:t>1,400,000,000 = 1.4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u="sng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u="sng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b="1" i="1" u="sng" smtClean="0">
                            <a:latin typeface="Cambria Math" panose="02040503050406030204" pitchFamily="18" charset="0"/>
                          </a:rPr>
                          <m:t>𝟗</m:t>
                        </m:r>
                      </m:sup>
                    </m:sSup>
                  </m:oMath>
                </a14:m>
                <a:endParaRPr lang="en-GB" b="1" u="sng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967" y="5829644"/>
                <a:ext cx="7352967" cy="669992"/>
              </a:xfrm>
              <a:prstGeom prst="rect">
                <a:avLst/>
              </a:prstGeom>
              <a:blipFill rotWithShape="0">
                <a:blip r:embed="rId7"/>
                <a:stretch>
                  <a:fillRect l="-746" t="-4545"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908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Another example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>
                  <a:spcBef>
                    <a:spcPct val="0"/>
                  </a:spcBef>
                  <a:buNone/>
                </a:pPr>
                <a:r>
                  <a:rPr lang="en-GB" altLang="en-US" sz="2400" dirty="0" smtClean="0"/>
                  <a:t>The Earth is approximately 91,000,000 miles from the </a:t>
                </a:r>
                <a:r>
                  <a:rPr lang="en-GB" altLang="en-US" sz="2400" dirty="0"/>
                  <a:t>Sun</a:t>
                </a:r>
                <a:r>
                  <a:rPr lang="en-GB" altLang="en-US" sz="2400" dirty="0" smtClean="0"/>
                  <a:t>.</a:t>
                </a:r>
              </a:p>
              <a:p>
                <a:pPr>
                  <a:spcBef>
                    <a:spcPct val="0"/>
                  </a:spcBef>
                  <a:buNone/>
                </a:pPr>
                <a:endParaRPr lang="en-GB" altLang="en-US" sz="2400" dirty="0"/>
              </a:p>
              <a:p>
                <a:pPr>
                  <a:spcBef>
                    <a:spcPct val="0"/>
                  </a:spcBef>
                  <a:buNone/>
                </a:pPr>
                <a:r>
                  <a:rPr lang="en-GB" altLang="en-US" sz="2400" dirty="0" smtClean="0"/>
                  <a:t>What is this in standard form?</a:t>
                </a:r>
              </a:p>
              <a:p>
                <a:pPr>
                  <a:spcBef>
                    <a:spcPct val="0"/>
                  </a:spcBef>
                  <a:buNone/>
                </a:pPr>
                <a:endParaRPr lang="en-GB" altLang="en-US" sz="2400" dirty="0"/>
              </a:p>
              <a:p>
                <a:pPr>
                  <a:spcBef>
                    <a:spcPct val="0"/>
                  </a:spcBef>
                  <a:buNone/>
                </a:pPr>
                <a:endParaRPr lang="en-GB" altLang="en-US" sz="2400" dirty="0"/>
              </a:p>
              <a:p>
                <a:pPr algn="ctr">
                  <a:spcBef>
                    <a:spcPct val="0"/>
                  </a:spcBef>
                  <a:buNone/>
                </a:pPr>
                <a:r>
                  <a:rPr lang="en-GB" altLang="en-US" sz="2400" dirty="0" smtClean="0"/>
                  <a:t>9    1    ,    0    0    0    ,    0    0    0</a:t>
                </a:r>
                <a:endParaRPr lang="en-GB" altLang="en-US" sz="2400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We </a:t>
                </a:r>
                <a:r>
                  <a:rPr lang="en-GB" dirty="0" smtClean="0"/>
                  <a:t>had to move the decimal point seven times. </a:t>
                </a:r>
              </a:p>
              <a:p>
                <a:pPr marL="0" indent="0" algn="ctr">
                  <a:buNone/>
                </a:pPr>
                <a:r>
                  <a:rPr lang="en-GB" dirty="0" smtClean="0"/>
                  <a:t>Therefore </a:t>
                </a:r>
                <a:r>
                  <a:rPr lang="en-GB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91,000,000 = 9.1 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</m:oMath>
                </a14:m>
                <a:endParaRPr lang="en-GB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97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4174740" y="4000320"/>
              <a:ext cx="4474080" cy="4467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65380" y="3990960"/>
                <a:ext cx="4492800" cy="46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4491720" y="4396499"/>
              <a:ext cx="3840120" cy="3754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82360" y="4387139"/>
                <a:ext cx="3858840" cy="39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975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</a:t>
            </a:r>
            <a:r>
              <a:rPr lang="en-GB" dirty="0" smtClean="0"/>
              <a:t>Golden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800" dirty="0" smtClean="0"/>
              <a:t>A number in standard form is </a:t>
            </a:r>
            <a:r>
              <a:rPr lang="en-GB" sz="2800" b="1" dirty="0" smtClean="0"/>
              <a:t>always</a:t>
            </a:r>
            <a:r>
              <a:rPr lang="en-GB" sz="2800" dirty="0" smtClean="0"/>
              <a:t> written as x10 to the power of something.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 smtClean="0"/>
              <a:t>A number in standard form will only have one whole number digit (i.e. it will only have a unit, followed by decimal points).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 smtClean="0"/>
              <a:t>In converting a number into standard form, we can only get rid or zeros, unless we decide to round our number first.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94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071" y="314864"/>
            <a:ext cx="9844825" cy="1293028"/>
          </a:xfrm>
        </p:spPr>
        <p:txBody>
          <a:bodyPr/>
          <a:lstStyle/>
          <a:p>
            <a:r>
              <a:rPr lang="en-GB" dirty="0" smtClean="0"/>
              <a:t>What about working backwards?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What if you’re given 7.3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dirty="0" smtClean="0"/>
                  <a:t> and you want to convert it to an ordinary number?</a:t>
                </a:r>
              </a:p>
              <a:p>
                <a:pPr marL="0" indent="0">
                  <a:buNone/>
                </a:pPr>
                <a:r>
                  <a:rPr lang="en-GB" dirty="0" smtClean="0"/>
                  <a:t>Well, let’s just work backwards.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 smtClean="0"/>
                  <a:t>			7   .   3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We </a:t>
                </a:r>
                <a:r>
                  <a:rPr lang="en-GB" dirty="0" smtClean="0"/>
                  <a:t>want to times the number by 10 five times, therefore:</a:t>
                </a:r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15" t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947040" y="4098600"/>
              <a:ext cx="669960" cy="4827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37680" y="4089240"/>
                <a:ext cx="688680" cy="50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4705920" y="3857760"/>
              <a:ext cx="205920" cy="2145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96560" y="3848400"/>
                <a:ext cx="224640" cy="23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/>
              <p14:cNvContentPartPr/>
              <p14:nvPr/>
            </p14:nvContentPartPr>
            <p14:xfrm>
              <a:off x="4563000" y="4107600"/>
              <a:ext cx="723600" cy="4647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553640" y="4098240"/>
                <a:ext cx="742320" cy="48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/>
              <p14:cNvContentPartPr/>
              <p14:nvPr/>
            </p14:nvContentPartPr>
            <p14:xfrm>
              <a:off x="5277600" y="3884400"/>
              <a:ext cx="651960" cy="73260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268240" y="3875040"/>
                <a:ext cx="670680" cy="75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8" name="Ink 7"/>
              <p14:cNvContentPartPr/>
              <p14:nvPr/>
            </p14:nvContentPartPr>
            <p14:xfrm>
              <a:off x="5857920" y="3875400"/>
              <a:ext cx="669960" cy="7326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848560" y="3866040"/>
                <a:ext cx="688680" cy="75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9" name="Ink 8"/>
              <p14:cNvContentPartPr/>
              <p14:nvPr/>
            </p14:nvContentPartPr>
            <p14:xfrm>
              <a:off x="6554520" y="3866400"/>
              <a:ext cx="902160" cy="7416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545160" y="3857040"/>
                <a:ext cx="920880" cy="76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65698" y="5364104"/>
                <a:ext cx="2854404" cy="742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7.3 </a:t>
                </a:r>
                <a:r>
                  <a:rPr lang="en-GB" sz="2400" dirty="0"/>
                  <a:t>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 dirty="0" smtClean="0"/>
                  <a:t> = 730,000</a:t>
                </a:r>
                <a:endParaRPr lang="en-GB" sz="2400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698" y="5364104"/>
                <a:ext cx="2854404" cy="742832"/>
              </a:xfrm>
              <a:prstGeom prst="rect">
                <a:avLst/>
              </a:prstGeom>
              <a:blipFill rotWithShape="0">
                <a:blip r:embed="rId15"/>
                <a:stretch>
                  <a:fillRect l="-3419" t="-5738" r="-29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562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373" y="319615"/>
            <a:ext cx="9844825" cy="1293028"/>
          </a:xfrm>
        </p:spPr>
        <p:txBody>
          <a:bodyPr/>
          <a:lstStyle/>
          <a:p>
            <a:r>
              <a:rPr lang="en-GB" dirty="0" smtClean="0"/>
              <a:t>It also works for small numbers!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en-GB" altLang="en-US" sz="2400" dirty="0" smtClean="0"/>
              <a:t>The probability of winning the jackpot on a lottery is 0.0000000035.</a:t>
            </a:r>
            <a:endParaRPr lang="en-GB" altLang="en-US" dirty="0" smtClean="0"/>
          </a:p>
          <a:p>
            <a:pPr>
              <a:spcBef>
                <a:spcPct val="0"/>
              </a:spcBef>
              <a:buNone/>
            </a:pPr>
            <a:endParaRPr lang="en-GB" altLang="en-US" sz="2400" dirty="0"/>
          </a:p>
          <a:p>
            <a:pPr>
              <a:spcBef>
                <a:spcPct val="0"/>
              </a:spcBef>
              <a:buNone/>
            </a:pPr>
            <a:r>
              <a:rPr lang="en-GB" altLang="en-US" sz="2400" dirty="0" smtClean="0"/>
              <a:t>What is this in standard form?</a:t>
            </a:r>
          </a:p>
          <a:p>
            <a:pPr>
              <a:spcBef>
                <a:spcPct val="0"/>
              </a:spcBef>
              <a:buNone/>
            </a:pPr>
            <a:endParaRPr lang="en-GB" altLang="en-US" sz="2400" dirty="0"/>
          </a:p>
          <a:p>
            <a:pPr>
              <a:spcBef>
                <a:spcPct val="0"/>
              </a:spcBef>
              <a:buNone/>
            </a:pPr>
            <a:r>
              <a:rPr lang="en-GB" altLang="en-US" sz="2400" dirty="0" smtClean="0"/>
              <a:t>Let’s get clever here…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11369" y="4121239"/>
                <a:ext cx="4018208" cy="1039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Dividing a number by 10 is the same as multiplying it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dirty="0" smtClean="0"/>
                  <a:t> (try it on your calculator!)</a:t>
                </a:r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369" y="4121239"/>
                <a:ext cx="4018208" cy="1039195"/>
              </a:xfrm>
              <a:prstGeom prst="rect">
                <a:avLst/>
              </a:prstGeom>
              <a:blipFill rotWithShape="0">
                <a:blip r:embed="rId2"/>
                <a:stretch>
                  <a:fillRect l="-1214" t="-2924" b="-81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90929" y="5316649"/>
                <a:ext cx="3644721" cy="785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One of our index laws says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0929" y="5316649"/>
                <a:ext cx="3644721" cy="785536"/>
              </a:xfrm>
              <a:prstGeom prst="rect">
                <a:avLst/>
              </a:prstGeom>
              <a:blipFill rotWithShape="0">
                <a:blip r:embed="rId3"/>
                <a:stretch>
                  <a:fillRect l="-1338" t="-3876" r="-25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61426" y="4158107"/>
                <a:ext cx="3644721" cy="4849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So using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426" y="4158107"/>
                <a:ext cx="3644721" cy="484941"/>
              </a:xfrm>
              <a:prstGeom prst="rect">
                <a:avLst/>
              </a:prstGeom>
              <a:blipFill rotWithShape="0">
                <a:blip r:embed="rId4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0536" y="5228918"/>
                <a:ext cx="3644721" cy="946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Therefore dividing by 10 must be the same as multiplying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536" y="5228918"/>
                <a:ext cx="3644721" cy="946991"/>
              </a:xfrm>
              <a:prstGeom prst="rect">
                <a:avLst/>
              </a:prstGeom>
              <a:blipFill rotWithShape="0">
                <a:blip r:embed="rId5"/>
                <a:stretch>
                  <a:fillRect t="-3871" r="-1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50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07583" y="764373"/>
            <a:ext cx="10398617" cy="1293028"/>
          </a:xfrm>
        </p:spPr>
        <p:txBody>
          <a:bodyPr/>
          <a:lstStyle/>
          <a:p>
            <a:r>
              <a:rPr lang="en-GB" dirty="0" smtClean="0"/>
              <a:t>It also works for small numbers!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en-GB" altLang="en-US" sz="2400" dirty="0"/>
              <a:t>The probability of winning the jackpot on a lottery is 0.0000000035.</a:t>
            </a:r>
          </a:p>
          <a:p>
            <a:pPr>
              <a:spcBef>
                <a:spcPct val="0"/>
              </a:spcBef>
              <a:buNone/>
            </a:pPr>
            <a:endParaRPr lang="en-GB" altLang="en-US" sz="2400" dirty="0"/>
          </a:p>
          <a:p>
            <a:pPr>
              <a:spcBef>
                <a:spcPct val="0"/>
              </a:spcBef>
              <a:buNone/>
            </a:pPr>
            <a:r>
              <a:rPr lang="en-GB" altLang="en-US" sz="2400" dirty="0"/>
              <a:t>What is this in standard </a:t>
            </a:r>
            <a:r>
              <a:rPr lang="en-GB" altLang="en-US" sz="2400" dirty="0" smtClean="0"/>
              <a:t>form?</a:t>
            </a:r>
            <a:endParaRPr lang="en-GB" altLang="en-US" sz="240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altLang="en-US" sz="2400" dirty="0" smtClean="0"/>
              <a:t>0   .   0   0   0   0   0   0   0   0   3   5</a:t>
            </a:r>
            <a:endParaRPr lang="en-GB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4187880" y="4491720"/>
              <a:ext cx="4054680" cy="6433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78520" y="4482360"/>
                <a:ext cx="4073400" cy="66204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/>
          <p:cNvSpPr txBox="1"/>
          <p:nvPr/>
        </p:nvSpPr>
        <p:spPr>
          <a:xfrm>
            <a:off x="433589" y="4076997"/>
            <a:ext cx="25113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We’ve moved our decimal point nine places…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419359" y="5147841"/>
            <a:ext cx="25113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…But we’ve moved it in the divide direction…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97638" y="5321014"/>
                <a:ext cx="2511381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…So we end up with 3.5 ÷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GB" dirty="0" smtClean="0"/>
                  <a:t>.</a:t>
                </a:r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638" y="5321014"/>
                <a:ext cx="2511381" cy="669992"/>
              </a:xfrm>
              <a:prstGeom prst="rect">
                <a:avLst/>
              </a:prstGeom>
              <a:blipFill rotWithShape="0">
                <a:blip r:embed="rId4"/>
                <a:stretch>
                  <a:fillRect l="-2184" t="-5455" r="-2670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001896" y="5321014"/>
            <a:ext cx="4452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 this is a standard form question it needs to be x10 to the something…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001896" y="5944712"/>
                <a:ext cx="4890670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…And so our answer is actually </a:t>
                </a:r>
                <a:r>
                  <a:rPr lang="en-GB" b="1" dirty="0" smtClean="0"/>
                  <a:t>3.5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sup>
                    </m:sSup>
                  </m:oMath>
                </a14:m>
                <a:endParaRPr lang="en-GB" b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896" y="5944712"/>
                <a:ext cx="4890670" cy="375552"/>
              </a:xfrm>
              <a:prstGeom prst="rect">
                <a:avLst/>
              </a:prstGeom>
              <a:blipFill rotWithShape="0">
                <a:blip r:embed="rId5"/>
                <a:stretch>
                  <a:fillRect l="-1122" t="-6452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085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600</TotalTime>
  <Words>774</Words>
  <Application>Microsoft Office PowerPoint</Application>
  <PresentationFormat>Widescreen</PresentationFormat>
  <Paragraphs>145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Calibri Light</vt:lpstr>
      <vt:lpstr>Cambria Math</vt:lpstr>
      <vt:lpstr>Retrospect</vt:lpstr>
      <vt:lpstr>Standard form</vt:lpstr>
      <vt:lpstr>What is standard form?</vt:lpstr>
      <vt:lpstr>How can we write numbers smaller?</vt:lpstr>
      <vt:lpstr>How did we get 1.4 billion?</vt:lpstr>
      <vt:lpstr>Another example</vt:lpstr>
      <vt:lpstr>Some Golden Rules</vt:lpstr>
      <vt:lpstr>What about working backwards?</vt:lpstr>
      <vt:lpstr>It also works for small numbers!</vt:lpstr>
      <vt:lpstr>It also works for small numbers!</vt:lpstr>
      <vt:lpstr>To recap</vt:lpstr>
      <vt:lpstr>Your go!</vt:lpstr>
      <vt:lpstr>Calculating with standard form: Multiplying </vt:lpstr>
      <vt:lpstr>Calculating with standard form: Multiplying</vt:lpstr>
      <vt:lpstr>CALCULATING WITH STANDARD FORM: MULTIPLYING</vt:lpstr>
      <vt:lpstr>Calculating with standard form: Dividing</vt:lpstr>
      <vt:lpstr>Calculations with standard form:  Adding &amp; Subtracting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form</dc:title>
  <dc:creator>Jack Annand</dc:creator>
  <cp:lastModifiedBy>Pianodude</cp:lastModifiedBy>
  <cp:revision>18</cp:revision>
  <dcterms:created xsi:type="dcterms:W3CDTF">2016-03-14T00:33:39Z</dcterms:created>
  <dcterms:modified xsi:type="dcterms:W3CDTF">2017-08-01T23:32:38Z</dcterms:modified>
</cp:coreProperties>
</file>